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93" r:id="rId5"/>
    <p:sldId id="398" r:id="rId6"/>
    <p:sldId id="399" r:id="rId7"/>
    <p:sldId id="405" r:id="rId8"/>
    <p:sldId id="409" r:id="rId9"/>
    <p:sldId id="410" r:id="rId10"/>
    <p:sldId id="411" r:id="rId11"/>
    <p:sldId id="412" r:id="rId12"/>
    <p:sldId id="397" r:id="rId13"/>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gan Gillespy" initials="MG" lastIdx="1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2E34"/>
    <a:srgbClr val="9397CB"/>
    <a:srgbClr val="629080"/>
    <a:srgbClr val="7ED0E0"/>
    <a:srgbClr val="CACEC2"/>
    <a:srgbClr val="E6BB83"/>
    <a:srgbClr val="E6B4BB"/>
    <a:srgbClr val="E1A3A1"/>
    <a:srgbClr val="BD76AC"/>
    <a:srgbClr val="7D0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9" autoAdjust="0"/>
    <p:restoredTop sz="75816" autoAdjust="0"/>
  </p:normalViewPr>
  <p:slideViewPr>
    <p:cSldViewPr>
      <p:cViewPr varScale="1">
        <p:scale>
          <a:sx n="68" d="100"/>
          <a:sy n="68" d="100"/>
        </p:scale>
        <p:origin x="-1170"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08"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77" tIns="45738" rIns="91477" bIns="45738"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77" tIns="45738" rIns="91477" bIns="45738" rtlCol="0"/>
          <a:lstStyle>
            <a:lvl1pPr algn="r">
              <a:defRPr sz="1200"/>
            </a:lvl1pPr>
          </a:lstStyle>
          <a:p>
            <a:fld id="{5FE1ED75-CFE2-46A1-B1D0-AB7C91AD60E0}" type="datetimeFigureOut">
              <a:rPr lang="en-GB" smtClean="0"/>
              <a:pPr/>
              <a:t>27/09/2016</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77" tIns="45738" rIns="91477" bIns="45738"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77" tIns="45738" rIns="91477" bIns="457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77" tIns="45738" rIns="91477" bIns="45738"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77" tIns="45738" rIns="91477" bIns="45738" rtlCol="0" anchor="b"/>
          <a:lstStyle>
            <a:lvl1pPr algn="r">
              <a:defRPr sz="1200"/>
            </a:lvl1pPr>
          </a:lstStyle>
          <a:p>
            <a:fld id="{85693C27-12E8-4F52-BE81-0939DA47E490}" type="slidenum">
              <a:rPr lang="en-GB" smtClean="0"/>
              <a:pPr/>
              <a:t>‹N°›</a:t>
            </a:fld>
            <a:endParaRPr lang="en-GB"/>
          </a:p>
        </p:txBody>
      </p:sp>
    </p:spTree>
    <p:extLst>
      <p:ext uri="{BB962C8B-B14F-4D97-AF65-F5344CB8AC3E}">
        <p14:creationId xmlns:p14="http://schemas.microsoft.com/office/powerpoint/2010/main" val="351513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766">
              <a:defRPr/>
            </a:pPr>
            <a:endParaRPr lang="en-GB" dirty="0"/>
          </a:p>
        </p:txBody>
      </p:sp>
      <p:sp>
        <p:nvSpPr>
          <p:cNvPr id="4" name="Slide Number Placeholder 3"/>
          <p:cNvSpPr>
            <a:spLocks noGrp="1"/>
          </p:cNvSpPr>
          <p:nvPr>
            <p:ph type="sldNum" sz="quarter" idx="10"/>
          </p:nvPr>
        </p:nvSpPr>
        <p:spPr/>
        <p:txBody>
          <a:bodyPr/>
          <a:lstStyle/>
          <a:p>
            <a:fld id="{85693C27-12E8-4F52-BE81-0939DA47E490}" type="slidenum">
              <a:rPr lang="en-GB" smtClean="0"/>
              <a:pPr/>
              <a:t>1</a:t>
            </a:fld>
            <a:endParaRPr lang="en-GB"/>
          </a:p>
        </p:txBody>
      </p:sp>
    </p:spTree>
    <p:extLst>
      <p:ext uri="{BB962C8B-B14F-4D97-AF65-F5344CB8AC3E}">
        <p14:creationId xmlns:p14="http://schemas.microsoft.com/office/powerpoint/2010/main" val="2664561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93C27-12E8-4F52-BE81-0939DA47E490}" type="slidenum">
              <a:rPr lang="en-GB" smtClean="0"/>
              <a:pPr/>
              <a:t>2</a:t>
            </a:fld>
            <a:endParaRPr lang="en-GB"/>
          </a:p>
        </p:txBody>
      </p:sp>
    </p:spTree>
    <p:extLst>
      <p:ext uri="{BB962C8B-B14F-4D97-AF65-F5344CB8AC3E}">
        <p14:creationId xmlns:p14="http://schemas.microsoft.com/office/powerpoint/2010/main" val="354819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1"/>
            <a:r>
              <a:rPr lang="en-US" sz="1200" kern="1200" dirty="0">
                <a:solidFill>
                  <a:schemeClr val="tx1"/>
                </a:solidFill>
                <a:effectLst/>
                <a:latin typeface="+mn-lt"/>
                <a:ea typeface="+mn-ea"/>
                <a:cs typeface="+mn-cs"/>
              </a:rPr>
              <a:t>Analyzing and reporting water-related risks and implementing collaborative response strategies.</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Level of ambition:</a:t>
            </a:r>
            <a:r>
              <a:rPr lang="en-US" sz="1200" kern="1200" dirty="0">
                <a:solidFill>
                  <a:schemeClr val="tx1"/>
                </a:solidFill>
                <a:effectLst/>
                <a:latin typeface="+mn-lt"/>
                <a:ea typeface="+mn-ea"/>
                <a:cs typeface="+mn-cs"/>
              </a:rPr>
              <a:t> Business are expected to commit to managing water resources based on a robust understanding as to the degree of water risks and exposure in their direct operations and value chain. Once those risks are understood, the business will develop and implement a response strategy that embeds water stewardship principles, including taking a proactive and collaborative response. </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Reporting water use data (through CDP’s water questionnaire, annual sustainability reports, or your public website).</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Level of ambition:</a:t>
            </a:r>
            <a:r>
              <a:rPr lang="en-US" sz="1200" kern="1200" dirty="0">
                <a:solidFill>
                  <a:schemeClr val="tx1"/>
                </a:solidFill>
                <a:effectLst/>
                <a:latin typeface="+mn-lt"/>
                <a:ea typeface="+mn-ea"/>
                <a:cs typeface="+mn-cs"/>
              </a:rPr>
              <a:t> CDP is the only organization collecting corporate water data; companies aren’t reporting it in their sustainability reports, and it’s not a mainstream issue yet. Thus in the realm of water, disclosure is an important step toward water stewardship. The business community must make every effort to reduce its water impact, the first step consists of measuring and reporting its water use across both its direct operations and value chain. With this information, businesses are able expected to be able to identify opportunities, manage strategic risks relating to water, implement efficient water use, optimize water management in processes and products and provide scientific, consistent and reliable information for reporting on water to stakeholders.</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Reducing impacts on water availability and quality in direct operations and along the value chain.</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Level of ambition:</a:t>
            </a:r>
            <a:r>
              <a:rPr lang="en-US" sz="1200" kern="1200" dirty="0">
                <a:solidFill>
                  <a:schemeClr val="tx1"/>
                </a:solidFill>
                <a:effectLst/>
                <a:latin typeface="+mn-lt"/>
                <a:ea typeface="+mn-ea"/>
                <a:cs typeface="+mn-cs"/>
              </a:rPr>
              <a:t> Businesses are expected to implement a strategic action plan, aimed at improving the operational eco-efficiency of water use thanks to the best available technologies, in adequacy with the local context. The plan should aim at reducing the businesses water impact, in partnership with other actors in the basin or of the value chain.</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actions required to improve water security are in many ways, different from those required to prevent climate change. Unlike carbon mitigation, improved water management is not a zero sum game. It therefore necessitates a different approach for framing corporate commitments.</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above actions were selected as the most essential foundations for meaningful corporate water action. Importantly, they also reflect those actions that have the greatest chance of uptake by the vast majority of companies as they represent a reasonable barrier to entry.</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693C27-12E8-4F52-BE81-0939DA47E490}" type="slidenum">
              <a:rPr lang="en-GB" smtClean="0"/>
              <a:pPr/>
              <a:t>3</a:t>
            </a:fld>
            <a:endParaRPr lang="en-GB"/>
          </a:p>
        </p:txBody>
      </p:sp>
    </p:spTree>
    <p:extLst>
      <p:ext uri="{BB962C8B-B14F-4D97-AF65-F5344CB8AC3E}">
        <p14:creationId xmlns:p14="http://schemas.microsoft.com/office/powerpoint/2010/main" val="2366101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1670050"/>
            <a:ext cx="8013700" cy="45085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5693C27-12E8-4F52-BE81-0939DA47E490}"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024891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93C27-12E8-4F52-BE81-0939DA47E490}" type="slidenum">
              <a:rPr lang="en-GB" smtClean="0"/>
              <a:pPr/>
              <a:t>9</a:t>
            </a:fld>
            <a:endParaRPr lang="en-GB"/>
          </a:p>
        </p:txBody>
      </p:sp>
    </p:spTree>
    <p:extLst>
      <p:ext uri="{BB962C8B-B14F-4D97-AF65-F5344CB8AC3E}">
        <p14:creationId xmlns:p14="http://schemas.microsoft.com/office/powerpoint/2010/main" val="1038109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red">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pic>
        <p:nvPicPr>
          <p:cNvPr id="9" name="Picture 8" descr="CDP_logo_WHITE.png"/>
          <p:cNvPicPr>
            <a:picLocks noChangeAspect="1"/>
          </p:cNvPicPr>
          <p:nvPr userDrawn="1"/>
        </p:nvPicPr>
        <p:blipFill>
          <a:blip r:embed="rId2" cstate="print"/>
          <a:stretch>
            <a:fillRect/>
          </a:stretch>
        </p:blipFill>
        <p:spPr>
          <a:xfrm>
            <a:off x="2699792" y="1419622"/>
            <a:ext cx="3584455" cy="149352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Page heading</a:t>
            </a:r>
            <a:endParaRPr lang="en-GB" dirty="0"/>
          </a:p>
        </p:txBody>
      </p:sp>
      <p:sp>
        <p:nvSpPr>
          <p:cNvPr id="3" name="Content Placeholder 2"/>
          <p:cNvSpPr>
            <a:spLocks noGrp="1"/>
          </p:cNvSpPr>
          <p:nvPr>
            <p:ph sz="half" idx="1" hasCustomPrompt="1"/>
          </p:nvPr>
        </p:nvSpPr>
        <p:spPr>
          <a:xfrm>
            <a:off x="457201" y="987575"/>
            <a:ext cx="4038601" cy="3240361"/>
          </a:xfrm>
          <a:solidFill>
            <a:srgbClr val="B42E34"/>
          </a:solidFill>
        </p:spPr>
        <p:txBody>
          <a:bodyPr/>
          <a:lstStyle>
            <a:lvl1pPr>
              <a:buClr>
                <a:schemeClr val="bg1"/>
              </a:buClr>
              <a:buFont typeface="Wingdings 3" pitchFamily="18" charset="2"/>
              <a:buChar char=""/>
              <a:defRPr sz="2400">
                <a:solidFill>
                  <a:schemeClr val="bg1"/>
                </a:solidFill>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 Please add a space after the bullet point.</a:t>
            </a:r>
            <a:endParaRPr lang="en-GB" dirty="0"/>
          </a:p>
        </p:txBody>
      </p:sp>
      <p:sp>
        <p:nvSpPr>
          <p:cNvPr id="4" name="Content Placeholder 3"/>
          <p:cNvSpPr>
            <a:spLocks noGrp="1"/>
          </p:cNvSpPr>
          <p:nvPr>
            <p:ph sz="half" idx="2" hasCustomPrompt="1"/>
          </p:nvPr>
        </p:nvSpPr>
        <p:spPr>
          <a:xfrm>
            <a:off x="4648200" y="987575"/>
            <a:ext cx="4038601" cy="3240361"/>
          </a:xfrm>
        </p:spPr>
        <p:txBody>
          <a:bodyPr/>
          <a:lstStyle>
            <a:lvl1pPr>
              <a:buFont typeface="Wingdings 3" pitchFamily="18" charset="2"/>
              <a:buChar cha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 Please add a space after the bullet point.</a:t>
            </a:r>
            <a:endParaRPr lang="en-GB" dirty="0"/>
          </a:p>
        </p:txBody>
      </p:sp>
      <p:sp>
        <p:nvSpPr>
          <p:cNvPr id="6" name="object 7"/>
          <p:cNvSpPr/>
          <p:nvPr userDrawn="1"/>
        </p:nvSpPr>
        <p:spPr>
          <a:xfrm>
            <a:off x="467546" y="4227934"/>
            <a:ext cx="8208912" cy="221862"/>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a:p>
        </p:txBody>
      </p:sp>
      <p:sp>
        <p:nvSpPr>
          <p:cNvPr id="7"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Page heading</a:t>
            </a:r>
            <a:endParaRPr lang="en-GB" dirty="0"/>
          </a:p>
        </p:txBody>
      </p:sp>
      <p:sp>
        <p:nvSpPr>
          <p:cNvPr id="3" name="Content Placeholder 2"/>
          <p:cNvSpPr>
            <a:spLocks noGrp="1"/>
          </p:cNvSpPr>
          <p:nvPr>
            <p:ph sz="half" idx="1" hasCustomPrompt="1"/>
          </p:nvPr>
        </p:nvSpPr>
        <p:spPr>
          <a:xfrm>
            <a:off x="4644008" y="987575"/>
            <a:ext cx="4038601" cy="3240361"/>
          </a:xfrm>
          <a:solidFill>
            <a:srgbClr val="B42E34"/>
          </a:solidFill>
        </p:spPr>
        <p:txBody>
          <a:bodyPr/>
          <a:lstStyle>
            <a:lvl1pPr>
              <a:buClr>
                <a:schemeClr val="bg1"/>
              </a:buClr>
              <a:buFont typeface="Wingdings 3" pitchFamily="18" charset="2"/>
              <a:buChar char=""/>
              <a:defRPr sz="2400">
                <a:solidFill>
                  <a:schemeClr val="bg1"/>
                </a:solidFill>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 Please add a space after the bullet point.</a:t>
            </a:r>
            <a:endParaRPr lang="en-GB" dirty="0"/>
          </a:p>
        </p:txBody>
      </p:sp>
      <p:sp>
        <p:nvSpPr>
          <p:cNvPr id="4" name="Content Placeholder 3"/>
          <p:cNvSpPr>
            <a:spLocks noGrp="1"/>
          </p:cNvSpPr>
          <p:nvPr>
            <p:ph sz="half" idx="2" hasCustomPrompt="1"/>
          </p:nvPr>
        </p:nvSpPr>
        <p:spPr>
          <a:xfrm>
            <a:off x="467544" y="987575"/>
            <a:ext cx="4038601" cy="3240361"/>
          </a:xfrm>
        </p:spPr>
        <p:txBody>
          <a:bodyPr/>
          <a:lstStyle>
            <a:lvl1pPr>
              <a:buFont typeface="Wingdings 3" pitchFamily="18" charset="2"/>
              <a:buChar cha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 Please add a space after the bullet point.</a:t>
            </a:r>
            <a:endParaRPr lang="en-GB" dirty="0"/>
          </a:p>
        </p:txBody>
      </p:sp>
      <p:sp>
        <p:nvSpPr>
          <p:cNvPr id="6" name="object 7"/>
          <p:cNvSpPr/>
          <p:nvPr userDrawn="1"/>
        </p:nvSpPr>
        <p:spPr>
          <a:xfrm>
            <a:off x="467546" y="4227934"/>
            <a:ext cx="8208912" cy="221862"/>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a:p>
        </p:txBody>
      </p:sp>
      <p:sp>
        <p:nvSpPr>
          <p:cNvPr id="7"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red">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971055" y="3147815"/>
            <a:ext cx="7056805" cy="864096"/>
          </a:xfrm>
        </p:spPr>
        <p:txBody>
          <a:bodyPr>
            <a:normAutofit/>
          </a:bodyPr>
          <a:lstStyle>
            <a:lvl1pPr marL="0" indent="0" algn="l">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 Name of quoted person</a:t>
            </a:r>
            <a:endParaRPr lang="en-GB" dirty="0"/>
          </a:p>
        </p:txBody>
      </p:sp>
      <p:sp>
        <p:nvSpPr>
          <p:cNvPr id="11" name="Text Placeholder 10"/>
          <p:cNvSpPr>
            <a:spLocks noGrp="1"/>
          </p:cNvSpPr>
          <p:nvPr>
            <p:ph type="body" sz="quarter" idx="10" hasCustomPrompt="1"/>
          </p:nvPr>
        </p:nvSpPr>
        <p:spPr>
          <a:xfrm>
            <a:off x="971054" y="1491630"/>
            <a:ext cx="7057330" cy="1440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dirty="0"/>
              <a:t>Insert quote here</a:t>
            </a:r>
            <a:endParaRPr lang="en-GB" dirty="0"/>
          </a:p>
        </p:txBody>
      </p:sp>
      <p:sp>
        <p:nvSpPr>
          <p:cNvPr id="12" name="TextBox 11"/>
          <p:cNvSpPr txBox="1"/>
          <p:nvPr userDrawn="1"/>
        </p:nvSpPr>
        <p:spPr>
          <a:xfrm>
            <a:off x="539553" y="483518"/>
            <a:ext cx="4752528" cy="1728192"/>
          </a:xfrm>
          <a:prstGeom prst="rect">
            <a:avLst/>
          </a:prstGeom>
        </p:spPr>
        <p:txBody>
          <a:bodyPr vert="horz" wrap="square" lIns="91440" tIns="45720" rIns="91440" bIns="45720" rtlCol="0">
            <a:noAutofit/>
          </a:bodyPr>
          <a:lstStyle/>
          <a:p>
            <a:pPr marL="0" marR="0" indent="0" algn="l" defTabSz="91440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7200" dirty="0">
                <a:solidFill>
                  <a:srgbClr val="D78D91"/>
                </a:solidFill>
                <a:latin typeface="Wingdings 3" pitchFamily="18" charset="2"/>
              </a:rPr>
              <a:t>{{</a:t>
            </a:r>
            <a:endParaRPr kumimoji="0" lang="en-GB" sz="7200" b="0" i="0" u="none" strike="noStrike" kern="1200" cap="none" spc="0" normalizeH="0" baseline="0" noProof="0" dirty="0">
              <a:ln>
                <a:noFill/>
              </a:ln>
              <a:solidFill>
                <a:srgbClr val="D78D91"/>
              </a:solidFill>
              <a:effectLst/>
              <a:uLnTx/>
              <a:uFillTx/>
              <a:latin typeface="Wingdings 3" pitchFamily="18" charset="2"/>
              <a:ea typeface="+mn-ea"/>
              <a:cs typeface="Arial" pitchFamily="34" charset="0"/>
            </a:endParaRPr>
          </a:p>
        </p:txBody>
      </p:sp>
      <p:sp>
        <p:nvSpPr>
          <p:cNvPr id="13" name="TextBox 12"/>
          <p:cNvSpPr txBox="1"/>
          <p:nvPr userDrawn="1"/>
        </p:nvSpPr>
        <p:spPr>
          <a:xfrm>
            <a:off x="4860032" y="2643758"/>
            <a:ext cx="3744416" cy="1512168"/>
          </a:xfrm>
          <a:prstGeom prst="rect">
            <a:avLst/>
          </a:prstGeom>
        </p:spPr>
        <p:txBody>
          <a:bodyPr vert="horz" wrap="square" lIns="91440" tIns="45720" rIns="91440" bIns="45720" rtlCol="0">
            <a:noAutofit/>
          </a:bodyPr>
          <a:lstStyle/>
          <a:p>
            <a:pPr marL="0" marR="0" indent="0" algn="r" defTabSz="91440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10000" dirty="0">
                <a:solidFill>
                  <a:srgbClr val="D78D91"/>
                </a:solidFill>
                <a:latin typeface="Wingdings 3" pitchFamily="18" charset="2"/>
              </a:rPr>
              <a:t>{{</a:t>
            </a:r>
            <a:endParaRPr kumimoji="0" lang="en-GB" sz="10000" b="0" i="0" u="none" strike="noStrike" kern="1200" cap="none" spc="0" normalizeH="0" baseline="0" noProof="0" dirty="0">
              <a:ln>
                <a:noFill/>
              </a:ln>
              <a:solidFill>
                <a:srgbClr val="D78D91"/>
              </a:solidFill>
              <a:effectLst/>
              <a:uLnTx/>
              <a:uFillTx/>
              <a:latin typeface="Wingdings 3" pitchFamily="18" charset="2"/>
              <a:ea typeface="+mn-ea"/>
              <a:cs typeface="Arial" pitchFamily="34" charset="0"/>
            </a:endParaRPr>
          </a:p>
        </p:txBody>
      </p:sp>
      <p:sp>
        <p:nvSpPr>
          <p:cNvPr id="9"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berry">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971054" y="3147815"/>
            <a:ext cx="7057330" cy="864096"/>
          </a:xfrm>
        </p:spPr>
        <p:txBody>
          <a:bodyPr>
            <a:normAutofit/>
          </a:bodyPr>
          <a:lstStyle>
            <a:lvl1pPr marL="0" indent="0" algn="l">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 Name of quoted person</a:t>
            </a:r>
            <a:endParaRPr lang="en-GB" dirty="0"/>
          </a:p>
        </p:txBody>
      </p:sp>
      <p:sp>
        <p:nvSpPr>
          <p:cNvPr id="11" name="Text Placeholder 10"/>
          <p:cNvSpPr>
            <a:spLocks noGrp="1"/>
          </p:cNvSpPr>
          <p:nvPr>
            <p:ph type="body" sz="quarter" idx="10" hasCustomPrompt="1"/>
          </p:nvPr>
        </p:nvSpPr>
        <p:spPr>
          <a:xfrm>
            <a:off x="971055" y="1491630"/>
            <a:ext cx="7057854" cy="1440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dirty="0"/>
              <a:t>Insert quote here</a:t>
            </a:r>
            <a:endParaRPr lang="en-GB" dirty="0"/>
          </a:p>
        </p:txBody>
      </p:sp>
      <p:sp>
        <p:nvSpPr>
          <p:cNvPr id="12" name="TextBox 11"/>
          <p:cNvSpPr txBox="1"/>
          <p:nvPr userDrawn="1"/>
        </p:nvSpPr>
        <p:spPr>
          <a:xfrm>
            <a:off x="539553" y="483518"/>
            <a:ext cx="4752528" cy="1728192"/>
          </a:xfrm>
          <a:prstGeom prst="rect">
            <a:avLst/>
          </a:prstGeom>
        </p:spPr>
        <p:txBody>
          <a:bodyPr vert="horz" wrap="square" lIns="91440" tIns="45720" rIns="91440" bIns="45720" rtlCol="0">
            <a:noAutofit/>
          </a:bodyPr>
          <a:lstStyle/>
          <a:p>
            <a:pPr marL="0" marR="0" indent="0" algn="l" defTabSz="91440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7200" dirty="0">
                <a:solidFill>
                  <a:srgbClr val="EDA0B4"/>
                </a:solidFill>
                <a:latin typeface="Wingdings 3" pitchFamily="18" charset="2"/>
              </a:rPr>
              <a:t>{{</a:t>
            </a:r>
            <a:endParaRPr kumimoji="0" lang="en-GB" sz="7200" b="0" i="0" u="none" strike="noStrike" kern="1200" cap="none" spc="0" normalizeH="0" baseline="0" noProof="0" dirty="0">
              <a:ln>
                <a:noFill/>
              </a:ln>
              <a:solidFill>
                <a:srgbClr val="EDA0B4"/>
              </a:solidFill>
              <a:effectLst/>
              <a:uLnTx/>
              <a:uFillTx/>
              <a:latin typeface="Wingdings 3" pitchFamily="18" charset="2"/>
              <a:ea typeface="+mn-ea"/>
              <a:cs typeface="Arial" pitchFamily="34" charset="0"/>
            </a:endParaRPr>
          </a:p>
        </p:txBody>
      </p:sp>
      <p:sp>
        <p:nvSpPr>
          <p:cNvPr id="13" name="TextBox 12"/>
          <p:cNvSpPr txBox="1"/>
          <p:nvPr userDrawn="1"/>
        </p:nvSpPr>
        <p:spPr>
          <a:xfrm>
            <a:off x="4860032" y="2643758"/>
            <a:ext cx="3744416" cy="1512168"/>
          </a:xfrm>
          <a:prstGeom prst="rect">
            <a:avLst/>
          </a:prstGeom>
        </p:spPr>
        <p:txBody>
          <a:bodyPr vert="horz" wrap="square" lIns="91440" tIns="45720" rIns="91440" bIns="45720" rtlCol="0">
            <a:noAutofit/>
          </a:bodyPr>
          <a:lstStyle/>
          <a:p>
            <a:pPr marL="0" marR="0" indent="0" algn="r" defTabSz="91440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10000" dirty="0">
                <a:solidFill>
                  <a:srgbClr val="EDA0B4"/>
                </a:solidFill>
                <a:latin typeface="Wingdings 3" pitchFamily="18" charset="2"/>
              </a:rPr>
              <a:t>{{</a:t>
            </a:r>
            <a:endParaRPr kumimoji="0" lang="en-GB" sz="10000" b="0" i="0" u="none" strike="noStrike" kern="1200" cap="none" spc="0" normalizeH="0" baseline="0" noProof="0" dirty="0">
              <a:ln>
                <a:noFill/>
              </a:ln>
              <a:solidFill>
                <a:srgbClr val="EDA0B4"/>
              </a:solidFill>
              <a:effectLst/>
              <a:uLnTx/>
              <a:uFillTx/>
              <a:latin typeface="Wingdings 3" pitchFamily="18" charset="2"/>
              <a:ea typeface="+mn-ea"/>
              <a:cs typeface="Arial" pitchFamily="34" charset="0"/>
            </a:endParaRPr>
          </a:p>
        </p:txBody>
      </p:sp>
      <p:sp>
        <p:nvSpPr>
          <p:cNvPr id="9"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1979712" y="2931790"/>
            <a:ext cx="5400601" cy="936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dirty="0"/>
              <a:t>Insert statistic details here. This slide should ONLY be used to communicate statistics and CDP data points.</a:t>
            </a:r>
            <a:endParaRPr lang="en-GB" dirty="0"/>
          </a:p>
        </p:txBody>
      </p:sp>
      <p:sp>
        <p:nvSpPr>
          <p:cNvPr id="14" name="Title 1"/>
          <p:cNvSpPr>
            <a:spLocks noGrp="1"/>
          </p:cNvSpPr>
          <p:nvPr>
            <p:ph type="ctrTitle" hasCustomPrompt="1"/>
          </p:nvPr>
        </p:nvSpPr>
        <p:spPr>
          <a:xfrm>
            <a:off x="1979712" y="771550"/>
            <a:ext cx="5400601" cy="2088232"/>
          </a:xfrm>
        </p:spPr>
        <p:txBody>
          <a:bodyPr/>
          <a:lstStyle>
            <a:lvl1pPr>
              <a:defRPr>
                <a:solidFill>
                  <a:schemeClr val="bg1"/>
                </a:solidFill>
              </a:defRPr>
            </a:lvl1pPr>
          </a:lstStyle>
          <a:p>
            <a:r>
              <a:rPr lang="en-US" dirty="0"/>
              <a:t>Percentage figure %</a:t>
            </a:r>
            <a:endParaRPr lang="en-GB" dirty="0"/>
          </a:p>
        </p:txBody>
      </p:sp>
      <p:sp>
        <p:nvSpPr>
          <p:cNvPr id="6"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istics berry">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1979712" y="2931790"/>
            <a:ext cx="5400601" cy="936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dirty="0"/>
              <a:t>Insert statistic details here. The reveal corner slide background should ONLY be used to communicate statistics and CDP data points.</a:t>
            </a:r>
            <a:endParaRPr lang="en-GB" dirty="0"/>
          </a:p>
        </p:txBody>
      </p:sp>
      <p:sp>
        <p:nvSpPr>
          <p:cNvPr id="14" name="Title 1"/>
          <p:cNvSpPr>
            <a:spLocks noGrp="1"/>
          </p:cNvSpPr>
          <p:nvPr>
            <p:ph type="ctrTitle" hasCustomPrompt="1"/>
          </p:nvPr>
        </p:nvSpPr>
        <p:spPr>
          <a:xfrm>
            <a:off x="1979712" y="771550"/>
            <a:ext cx="5400601" cy="2088232"/>
          </a:xfrm>
        </p:spPr>
        <p:txBody>
          <a:bodyPr/>
          <a:lstStyle>
            <a:lvl1pPr>
              <a:defRPr>
                <a:solidFill>
                  <a:schemeClr val="bg1"/>
                </a:solidFill>
              </a:defRPr>
            </a:lvl1pPr>
          </a:lstStyle>
          <a:p>
            <a:r>
              <a:rPr lang="en-US" dirty="0"/>
              <a:t>Percentage figure %</a:t>
            </a:r>
            <a:endParaRPr lang="en-GB" dirty="0"/>
          </a:p>
        </p:txBody>
      </p:sp>
      <p:sp>
        <p:nvSpPr>
          <p:cNvPr id="6"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Slide red">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684213" y="1419622"/>
            <a:ext cx="7848228" cy="648072"/>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dirty="0"/>
              <a:t>Chapter title (text size 24, bold)</a:t>
            </a:r>
          </a:p>
        </p:txBody>
      </p:sp>
      <p:sp>
        <p:nvSpPr>
          <p:cNvPr id="5"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Slide berry">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684213" y="1419622"/>
            <a:ext cx="7848228" cy="648072"/>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dirty="0"/>
              <a:t>Chapter title (text size 24, bold)</a:t>
            </a:r>
          </a:p>
        </p:txBody>
      </p:sp>
      <p:sp>
        <p:nvSpPr>
          <p:cNvPr id="5"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Rectangle 10"/>
          <p:cNvSpPr/>
          <p:nvPr userDrawn="1"/>
        </p:nvSpPr>
        <p:spPr>
          <a:xfrm>
            <a:off x="467545" y="987574"/>
            <a:ext cx="4032448" cy="324036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Page heading</a:t>
            </a:r>
            <a:endParaRPr lang="en-GB" dirty="0"/>
          </a:p>
        </p:txBody>
      </p:sp>
      <p:sp>
        <p:nvSpPr>
          <p:cNvPr id="3" name="Text Placeholder 2"/>
          <p:cNvSpPr>
            <a:spLocks noGrp="1"/>
          </p:cNvSpPr>
          <p:nvPr>
            <p:ph type="body" idx="1" hasCustomPrompt="1"/>
          </p:nvPr>
        </p:nvSpPr>
        <p:spPr>
          <a:xfrm>
            <a:off x="539553" y="1059583"/>
            <a:ext cx="3816425" cy="3024336"/>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5" name="Text Placeholder 4"/>
          <p:cNvSpPr>
            <a:spLocks noGrp="1"/>
          </p:cNvSpPr>
          <p:nvPr>
            <p:ph type="body" sz="quarter" idx="3" hasCustomPrompt="1"/>
          </p:nvPr>
        </p:nvSpPr>
        <p:spPr>
          <a:xfrm>
            <a:off x="4716019" y="1059582"/>
            <a:ext cx="3888432" cy="3024331"/>
          </a:xfrm>
        </p:spPr>
        <p:txBody>
          <a:bodyPr anchor="t" anchorCtr="0">
            <a:normAutofit/>
          </a:bodyPr>
          <a:lstStyle>
            <a:lvl1pPr marL="0" indent="0">
              <a:buFont typeface="Wingdings 3" pitchFamily="18" charset="2"/>
              <a:buChar char=""/>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14" name="Right Triangle 13"/>
          <p:cNvSpPr/>
          <p:nvPr userDrawn="1"/>
        </p:nvSpPr>
        <p:spPr>
          <a:xfrm>
            <a:off x="467545"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userDrawn="1"/>
        </p:nvSpPr>
        <p:spPr>
          <a:xfrm rot="10800000">
            <a:off x="467545" y="3651870"/>
            <a:ext cx="576064" cy="576064"/>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p:cNvSpPr/>
          <p:nvPr userDrawn="1"/>
        </p:nvSpPr>
        <p:spPr>
          <a:xfrm>
            <a:off x="467545" y="987574"/>
            <a:ext cx="4032448" cy="324036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4644009" y="987574"/>
            <a:ext cx="4032448" cy="324036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Page heading</a:t>
            </a:r>
            <a:endParaRPr lang="en-GB" dirty="0"/>
          </a:p>
        </p:txBody>
      </p:sp>
      <p:sp>
        <p:nvSpPr>
          <p:cNvPr id="3" name="Text Placeholder 2"/>
          <p:cNvSpPr>
            <a:spLocks noGrp="1"/>
          </p:cNvSpPr>
          <p:nvPr>
            <p:ph type="body" idx="1" hasCustomPrompt="1"/>
          </p:nvPr>
        </p:nvSpPr>
        <p:spPr>
          <a:xfrm>
            <a:off x="539553" y="1059583"/>
            <a:ext cx="3816425" cy="3024336"/>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5" name="Text Placeholder 4"/>
          <p:cNvSpPr>
            <a:spLocks noGrp="1"/>
          </p:cNvSpPr>
          <p:nvPr>
            <p:ph type="body" sz="quarter" idx="3" hasCustomPrompt="1"/>
          </p:nvPr>
        </p:nvSpPr>
        <p:spPr>
          <a:xfrm>
            <a:off x="4716019" y="1059582"/>
            <a:ext cx="3888432" cy="3024331"/>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14" name="Right Triangle 13"/>
          <p:cNvSpPr/>
          <p:nvPr userDrawn="1"/>
        </p:nvSpPr>
        <p:spPr>
          <a:xfrm>
            <a:off x="467545"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userDrawn="1"/>
        </p:nvSpPr>
        <p:spPr>
          <a:xfrm rot="10800000">
            <a:off x="467545" y="3651870"/>
            <a:ext cx="576064" cy="576064"/>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Triangle 15"/>
          <p:cNvSpPr/>
          <p:nvPr userDrawn="1"/>
        </p:nvSpPr>
        <p:spPr>
          <a:xfrm>
            <a:off x="4644009"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Triangle 16"/>
          <p:cNvSpPr/>
          <p:nvPr userDrawn="1"/>
        </p:nvSpPr>
        <p:spPr>
          <a:xfrm rot="10800000">
            <a:off x="4644009" y="3651870"/>
            <a:ext cx="576064" cy="576064"/>
          </a:xfrm>
          <a:prstGeom prst="rtTriangle">
            <a:avLst/>
          </a:prstGeom>
          <a:solidFill>
            <a:srgbClr val="EDA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berry">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DP_logo_WHITE.png"/>
          <p:cNvPicPr>
            <a:picLocks noChangeAspect="1"/>
          </p:cNvPicPr>
          <p:nvPr userDrawn="1"/>
        </p:nvPicPr>
        <p:blipFill>
          <a:blip r:embed="rId2" cstate="print"/>
          <a:stretch>
            <a:fillRect/>
          </a:stretch>
        </p:blipFill>
        <p:spPr>
          <a:xfrm>
            <a:off x="2699792" y="1419622"/>
            <a:ext cx="3584455" cy="1493523"/>
          </a:xfrm>
          <a:prstGeom prst="rect">
            <a:avLst/>
          </a:prstGeom>
        </p:spPr>
      </p:pic>
      <p:sp>
        <p:nvSpPr>
          <p:cNvPr id="5"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Slide Climate Change">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7D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684213" y="1419622"/>
            <a:ext cx="7848228" cy="648072"/>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dirty="0"/>
              <a:t>Chapter title (text size 24, bold)</a:t>
            </a:r>
          </a:p>
        </p:txBody>
      </p:sp>
      <p:sp>
        <p:nvSpPr>
          <p:cNvPr id="5"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Climate Change">
    <p:spTree>
      <p:nvGrpSpPr>
        <p:cNvPr id="1" name=""/>
        <p:cNvGrpSpPr/>
        <p:nvPr/>
      </p:nvGrpSpPr>
      <p:grpSpPr>
        <a:xfrm>
          <a:off x="0" y="0"/>
          <a:ext cx="0" cy="0"/>
          <a:chOff x="0" y="0"/>
          <a:chExt cx="0" cy="0"/>
        </a:xfrm>
      </p:grpSpPr>
      <p:sp>
        <p:nvSpPr>
          <p:cNvPr id="11" name="Rectangle 10"/>
          <p:cNvSpPr/>
          <p:nvPr userDrawn="1"/>
        </p:nvSpPr>
        <p:spPr>
          <a:xfrm>
            <a:off x="467545" y="987574"/>
            <a:ext cx="4032448" cy="324036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4644009" y="987574"/>
            <a:ext cx="4032448" cy="3240360"/>
          </a:xfrm>
          <a:prstGeom prst="rect">
            <a:avLst/>
          </a:prstGeom>
          <a:solidFill>
            <a:srgbClr val="7D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Page heading</a:t>
            </a:r>
            <a:endParaRPr lang="en-GB" dirty="0"/>
          </a:p>
        </p:txBody>
      </p:sp>
      <p:sp>
        <p:nvSpPr>
          <p:cNvPr id="3" name="Text Placeholder 2"/>
          <p:cNvSpPr>
            <a:spLocks noGrp="1"/>
          </p:cNvSpPr>
          <p:nvPr>
            <p:ph type="body" idx="1" hasCustomPrompt="1"/>
          </p:nvPr>
        </p:nvSpPr>
        <p:spPr>
          <a:xfrm>
            <a:off x="539553" y="1059583"/>
            <a:ext cx="3816425" cy="3024336"/>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5" name="Text Placeholder 4"/>
          <p:cNvSpPr>
            <a:spLocks noGrp="1"/>
          </p:cNvSpPr>
          <p:nvPr>
            <p:ph type="body" sz="quarter" idx="3" hasCustomPrompt="1"/>
          </p:nvPr>
        </p:nvSpPr>
        <p:spPr>
          <a:xfrm>
            <a:off x="4716019" y="1059582"/>
            <a:ext cx="3888432" cy="3024331"/>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14" name="Right Triangle 13"/>
          <p:cNvSpPr/>
          <p:nvPr userDrawn="1"/>
        </p:nvSpPr>
        <p:spPr>
          <a:xfrm>
            <a:off x="467545"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userDrawn="1"/>
        </p:nvSpPr>
        <p:spPr>
          <a:xfrm rot="10800000">
            <a:off x="467545" y="3651870"/>
            <a:ext cx="576064" cy="576064"/>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Triangle 15"/>
          <p:cNvSpPr/>
          <p:nvPr userDrawn="1"/>
        </p:nvSpPr>
        <p:spPr>
          <a:xfrm>
            <a:off x="4644009"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Triangle 16"/>
          <p:cNvSpPr/>
          <p:nvPr userDrawn="1"/>
        </p:nvSpPr>
        <p:spPr>
          <a:xfrm rot="10800000">
            <a:off x="4644009" y="3651870"/>
            <a:ext cx="576064" cy="576064"/>
          </a:xfrm>
          <a:prstGeom prst="rtTriangle">
            <a:avLst/>
          </a:prstGeom>
          <a:solidFill>
            <a:srgbClr val="BD7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Title Slide Carbon Action">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B0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684213" y="1419622"/>
            <a:ext cx="7848228" cy="648072"/>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dirty="0"/>
              <a:t>Chapter title (text size 24, bold)</a:t>
            </a:r>
          </a:p>
        </p:txBody>
      </p:sp>
      <p:sp>
        <p:nvSpPr>
          <p:cNvPr id="5"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Carbon Action">
    <p:spTree>
      <p:nvGrpSpPr>
        <p:cNvPr id="1" name=""/>
        <p:cNvGrpSpPr/>
        <p:nvPr/>
      </p:nvGrpSpPr>
      <p:grpSpPr>
        <a:xfrm>
          <a:off x="0" y="0"/>
          <a:ext cx="0" cy="0"/>
          <a:chOff x="0" y="0"/>
          <a:chExt cx="0" cy="0"/>
        </a:xfrm>
      </p:grpSpPr>
      <p:sp>
        <p:nvSpPr>
          <p:cNvPr id="11" name="Rectangle 10"/>
          <p:cNvSpPr/>
          <p:nvPr userDrawn="1"/>
        </p:nvSpPr>
        <p:spPr>
          <a:xfrm>
            <a:off x="467545" y="987574"/>
            <a:ext cx="4032448" cy="324036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4644009" y="987574"/>
            <a:ext cx="4032448" cy="3240360"/>
          </a:xfrm>
          <a:prstGeom prst="rect">
            <a:avLst/>
          </a:prstGeom>
          <a:solidFill>
            <a:srgbClr val="B0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Page heading</a:t>
            </a:r>
            <a:endParaRPr lang="en-GB" dirty="0"/>
          </a:p>
        </p:txBody>
      </p:sp>
      <p:sp>
        <p:nvSpPr>
          <p:cNvPr id="3" name="Text Placeholder 2"/>
          <p:cNvSpPr>
            <a:spLocks noGrp="1"/>
          </p:cNvSpPr>
          <p:nvPr>
            <p:ph type="body" idx="1" hasCustomPrompt="1"/>
          </p:nvPr>
        </p:nvSpPr>
        <p:spPr>
          <a:xfrm>
            <a:off x="539553" y="1059583"/>
            <a:ext cx="3816425" cy="3024336"/>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5" name="Text Placeholder 4"/>
          <p:cNvSpPr>
            <a:spLocks noGrp="1"/>
          </p:cNvSpPr>
          <p:nvPr>
            <p:ph type="body" sz="quarter" idx="3" hasCustomPrompt="1"/>
          </p:nvPr>
        </p:nvSpPr>
        <p:spPr>
          <a:xfrm>
            <a:off x="4716019" y="1059582"/>
            <a:ext cx="3888432" cy="3024331"/>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14" name="Right Triangle 13"/>
          <p:cNvSpPr/>
          <p:nvPr userDrawn="1"/>
        </p:nvSpPr>
        <p:spPr>
          <a:xfrm>
            <a:off x="467545"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userDrawn="1"/>
        </p:nvSpPr>
        <p:spPr>
          <a:xfrm rot="10800000">
            <a:off x="467545" y="3651870"/>
            <a:ext cx="576064" cy="576064"/>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Triangle 15"/>
          <p:cNvSpPr/>
          <p:nvPr userDrawn="1"/>
        </p:nvSpPr>
        <p:spPr>
          <a:xfrm>
            <a:off x="4644009"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Triangle 16"/>
          <p:cNvSpPr/>
          <p:nvPr userDrawn="1"/>
        </p:nvSpPr>
        <p:spPr>
          <a:xfrm rot="10800000">
            <a:off x="4644009" y="3651870"/>
            <a:ext cx="576064" cy="576064"/>
          </a:xfrm>
          <a:prstGeom prst="rtTriangle">
            <a:avLst/>
          </a:prstGeom>
          <a:solidFill>
            <a:srgbClr val="E1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Title Slide Supply Chain">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DF7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684213" y="1419622"/>
            <a:ext cx="7848228" cy="648072"/>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dirty="0"/>
              <a:t>Chapter title (text size 24, bold)</a:t>
            </a:r>
          </a:p>
        </p:txBody>
      </p:sp>
      <p:sp>
        <p:nvSpPr>
          <p:cNvPr id="5"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Supply Chain">
    <p:spTree>
      <p:nvGrpSpPr>
        <p:cNvPr id="1" name=""/>
        <p:cNvGrpSpPr/>
        <p:nvPr/>
      </p:nvGrpSpPr>
      <p:grpSpPr>
        <a:xfrm>
          <a:off x="0" y="0"/>
          <a:ext cx="0" cy="0"/>
          <a:chOff x="0" y="0"/>
          <a:chExt cx="0" cy="0"/>
        </a:xfrm>
      </p:grpSpPr>
      <p:sp>
        <p:nvSpPr>
          <p:cNvPr id="11" name="Rectangle 10"/>
          <p:cNvSpPr/>
          <p:nvPr userDrawn="1"/>
        </p:nvSpPr>
        <p:spPr>
          <a:xfrm>
            <a:off x="467545" y="987574"/>
            <a:ext cx="4032448" cy="324036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4644009" y="987574"/>
            <a:ext cx="4032448" cy="3240360"/>
          </a:xfrm>
          <a:prstGeom prst="rect">
            <a:avLst/>
          </a:prstGeom>
          <a:solidFill>
            <a:srgbClr val="DF7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Page heading</a:t>
            </a:r>
            <a:endParaRPr lang="en-GB" dirty="0"/>
          </a:p>
        </p:txBody>
      </p:sp>
      <p:sp>
        <p:nvSpPr>
          <p:cNvPr id="3" name="Text Placeholder 2"/>
          <p:cNvSpPr>
            <a:spLocks noGrp="1"/>
          </p:cNvSpPr>
          <p:nvPr>
            <p:ph type="body" idx="1" hasCustomPrompt="1"/>
          </p:nvPr>
        </p:nvSpPr>
        <p:spPr>
          <a:xfrm>
            <a:off x="539553" y="1059583"/>
            <a:ext cx="3816425" cy="3024336"/>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5" name="Text Placeholder 4"/>
          <p:cNvSpPr>
            <a:spLocks noGrp="1"/>
          </p:cNvSpPr>
          <p:nvPr>
            <p:ph type="body" sz="quarter" idx="3" hasCustomPrompt="1"/>
          </p:nvPr>
        </p:nvSpPr>
        <p:spPr>
          <a:xfrm>
            <a:off x="4716019" y="1059582"/>
            <a:ext cx="3888432" cy="3024331"/>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14" name="Right Triangle 13"/>
          <p:cNvSpPr/>
          <p:nvPr userDrawn="1"/>
        </p:nvSpPr>
        <p:spPr>
          <a:xfrm>
            <a:off x="467545"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userDrawn="1"/>
        </p:nvSpPr>
        <p:spPr>
          <a:xfrm rot="10800000">
            <a:off x="467545" y="3651870"/>
            <a:ext cx="576064" cy="576064"/>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Triangle 15"/>
          <p:cNvSpPr/>
          <p:nvPr userDrawn="1"/>
        </p:nvSpPr>
        <p:spPr>
          <a:xfrm>
            <a:off x="4644009"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Triangle 16"/>
          <p:cNvSpPr/>
          <p:nvPr userDrawn="1"/>
        </p:nvSpPr>
        <p:spPr>
          <a:xfrm rot="10800000">
            <a:off x="4644009" y="3651870"/>
            <a:ext cx="576064" cy="576064"/>
          </a:xfrm>
          <a:prstGeom prst="rtTriangle">
            <a:avLst/>
          </a:prstGeom>
          <a:solidFill>
            <a:srgbClr val="E6B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Title Slide reporter Services">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AB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684213" y="1419622"/>
            <a:ext cx="7848228" cy="648072"/>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dirty="0"/>
              <a:t>Chapter title (text size 24, bold)</a:t>
            </a:r>
          </a:p>
        </p:txBody>
      </p:sp>
      <p:sp>
        <p:nvSpPr>
          <p:cNvPr id="5"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Reporter Services">
    <p:spTree>
      <p:nvGrpSpPr>
        <p:cNvPr id="1" name=""/>
        <p:cNvGrpSpPr/>
        <p:nvPr/>
      </p:nvGrpSpPr>
      <p:grpSpPr>
        <a:xfrm>
          <a:off x="0" y="0"/>
          <a:ext cx="0" cy="0"/>
          <a:chOff x="0" y="0"/>
          <a:chExt cx="0" cy="0"/>
        </a:xfrm>
      </p:grpSpPr>
      <p:sp>
        <p:nvSpPr>
          <p:cNvPr id="11" name="Rectangle 10"/>
          <p:cNvSpPr/>
          <p:nvPr userDrawn="1"/>
        </p:nvSpPr>
        <p:spPr>
          <a:xfrm>
            <a:off x="467545" y="987574"/>
            <a:ext cx="4032448" cy="324036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4644009" y="987574"/>
            <a:ext cx="4032448" cy="3240360"/>
          </a:xfrm>
          <a:prstGeom prst="rect">
            <a:avLst/>
          </a:prstGeom>
          <a:solidFill>
            <a:srgbClr val="AB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Page heading</a:t>
            </a:r>
            <a:endParaRPr lang="en-GB" dirty="0"/>
          </a:p>
        </p:txBody>
      </p:sp>
      <p:sp>
        <p:nvSpPr>
          <p:cNvPr id="3" name="Text Placeholder 2"/>
          <p:cNvSpPr>
            <a:spLocks noGrp="1"/>
          </p:cNvSpPr>
          <p:nvPr>
            <p:ph type="body" idx="1" hasCustomPrompt="1"/>
          </p:nvPr>
        </p:nvSpPr>
        <p:spPr>
          <a:xfrm>
            <a:off x="539553" y="1059583"/>
            <a:ext cx="3816425" cy="3024336"/>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5" name="Text Placeholder 4"/>
          <p:cNvSpPr>
            <a:spLocks noGrp="1"/>
          </p:cNvSpPr>
          <p:nvPr>
            <p:ph type="body" sz="quarter" idx="3" hasCustomPrompt="1"/>
          </p:nvPr>
        </p:nvSpPr>
        <p:spPr>
          <a:xfrm>
            <a:off x="4716019" y="1059582"/>
            <a:ext cx="3888432" cy="3024331"/>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14" name="Right Triangle 13"/>
          <p:cNvSpPr/>
          <p:nvPr userDrawn="1"/>
        </p:nvSpPr>
        <p:spPr>
          <a:xfrm>
            <a:off x="467545"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userDrawn="1"/>
        </p:nvSpPr>
        <p:spPr>
          <a:xfrm rot="10800000">
            <a:off x="467545" y="3651870"/>
            <a:ext cx="576064" cy="576064"/>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Triangle 15"/>
          <p:cNvSpPr/>
          <p:nvPr userDrawn="1"/>
        </p:nvSpPr>
        <p:spPr>
          <a:xfrm>
            <a:off x="4644009"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Triangle 16"/>
          <p:cNvSpPr/>
          <p:nvPr userDrawn="1"/>
        </p:nvSpPr>
        <p:spPr>
          <a:xfrm rot="10800000">
            <a:off x="4644009" y="3651870"/>
            <a:ext cx="576064" cy="576064"/>
          </a:xfrm>
          <a:prstGeom prst="rtTriangle">
            <a:avLst/>
          </a:prstGeom>
          <a:solidFill>
            <a:srgbClr val="CA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Title Slide Water">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00A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684213" y="1419622"/>
            <a:ext cx="7848228" cy="648072"/>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dirty="0"/>
              <a:t>Chapter title (text size 24, bold)</a:t>
            </a:r>
          </a:p>
        </p:txBody>
      </p:sp>
      <p:sp>
        <p:nvSpPr>
          <p:cNvPr id="5"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Water">
    <p:spTree>
      <p:nvGrpSpPr>
        <p:cNvPr id="1" name=""/>
        <p:cNvGrpSpPr/>
        <p:nvPr/>
      </p:nvGrpSpPr>
      <p:grpSpPr>
        <a:xfrm>
          <a:off x="0" y="0"/>
          <a:ext cx="0" cy="0"/>
          <a:chOff x="0" y="0"/>
          <a:chExt cx="0" cy="0"/>
        </a:xfrm>
      </p:grpSpPr>
      <p:sp>
        <p:nvSpPr>
          <p:cNvPr id="11" name="Rectangle 10"/>
          <p:cNvSpPr/>
          <p:nvPr userDrawn="1"/>
        </p:nvSpPr>
        <p:spPr>
          <a:xfrm>
            <a:off x="467545" y="987574"/>
            <a:ext cx="4032448" cy="324036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4644009" y="987574"/>
            <a:ext cx="4032448" cy="3240360"/>
          </a:xfrm>
          <a:prstGeom prst="rect">
            <a:avLst/>
          </a:prstGeom>
          <a:solidFill>
            <a:srgbClr val="00A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Page heading</a:t>
            </a:r>
            <a:endParaRPr lang="en-GB" dirty="0"/>
          </a:p>
        </p:txBody>
      </p:sp>
      <p:sp>
        <p:nvSpPr>
          <p:cNvPr id="3" name="Text Placeholder 2"/>
          <p:cNvSpPr>
            <a:spLocks noGrp="1"/>
          </p:cNvSpPr>
          <p:nvPr>
            <p:ph type="body" idx="1" hasCustomPrompt="1"/>
          </p:nvPr>
        </p:nvSpPr>
        <p:spPr>
          <a:xfrm>
            <a:off x="539553" y="1059583"/>
            <a:ext cx="3816425" cy="3024336"/>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5" name="Text Placeholder 4"/>
          <p:cNvSpPr>
            <a:spLocks noGrp="1"/>
          </p:cNvSpPr>
          <p:nvPr>
            <p:ph type="body" sz="quarter" idx="3" hasCustomPrompt="1"/>
          </p:nvPr>
        </p:nvSpPr>
        <p:spPr>
          <a:xfrm>
            <a:off x="4716019" y="1059582"/>
            <a:ext cx="3888432" cy="3024331"/>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14" name="Right Triangle 13"/>
          <p:cNvSpPr/>
          <p:nvPr userDrawn="1"/>
        </p:nvSpPr>
        <p:spPr>
          <a:xfrm>
            <a:off x="467545"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userDrawn="1"/>
        </p:nvSpPr>
        <p:spPr>
          <a:xfrm rot="10800000">
            <a:off x="467545" y="3651870"/>
            <a:ext cx="576064" cy="576064"/>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Triangle 15"/>
          <p:cNvSpPr/>
          <p:nvPr userDrawn="1"/>
        </p:nvSpPr>
        <p:spPr>
          <a:xfrm>
            <a:off x="4644009"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Triangle 16"/>
          <p:cNvSpPr/>
          <p:nvPr userDrawn="1"/>
        </p:nvSpPr>
        <p:spPr>
          <a:xfrm rot="10800000">
            <a:off x="4644009" y="3651870"/>
            <a:ext cx="576064" cy="576064"/>
          </a:xfrm>
          <a:prstGeom prst="rtTriangle">
            <a:avLst/>
          </a:prstGeom>
          <a:solidFill>
            <a:srgbClr val="7ED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age 2 red">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DP_logo_WHITE.png"/>
          <p:cNvPicPr>
            <a:picLocks noChangeAspect="1"/>
          </p:cNvPicPr>
          <p:nvPr userDrawn="1"/>
        </p:nvPicPr>
        <p:blipFill>
          <a:blip r:embed="rId2" cstate="print"/>
          <a:stretch>
            <a:fillRect/>
          </a:stretch>
        </p:blipFill>
        <p:spPr>
          <a:xfrm>
            <a:off x="755575" y="771550"/>
            <a:ext cx="3676651" cy="3314700"/>
          </a:xfrm>
          <a:prstGeom prst="rect">
            <a:avLst/>
          </a:prstGeom>
        </p:spPr>
      </p:pic>
      <p:sp>
        <p:nvSpPr>
          <p:cNvPr id="9"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Title Slide Forests">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006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684213" y="1419622"/>
            <a:ext cx="7848228" cy="648072"/>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dirty="0"/>
              <a:t>Chapter title (text size 24, bold)</a:t>
            </a:r>
          </a:p>
        </p:txBody>
      </p:sp>
      <p:sp>
        <p:nvSpPr>
          <p:cNvPr id="5"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Forests">
    <p:spTree>
      <p:nvGrpSpPr>
        <p:cNvPr id="1" name=""/>
        <p:cNvGrpSpPr/>
        <p:nvPr/>
      </p:nvGrpSpPr>
      <p:grpSpPr>
        <a:xfrm>
          <a:off x="0" y="0"/>
          <a:ext cx="0" cy="0"/>
          <a:chOff x="0" y="0"/>
          <a:chExt cx="0" cy="0"/>
        </a:xfrm>
      </p:grpSpPr>
      <p:sp>
        <p:nvSpPr>
          <p:cNvPr id="11" name="Rectangle 10"/>
          <p:cNvSpPr/>
          <p:nvPr userDrawn="1"/>
        </p:nvSpPr>
        <p:spPr>
          <a:xfrm>
            <a:off x="467545" y="987574"/>
            <a:ext cx="4032448" cy="324036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4644009" y="987574"/>
            <a:ext cx="4032448" cy="3240360"/>
          </a:xfrm>
          <a:prstGeom prst="rect">
            <a:avLst/>
          </a:prstGeom>
          <a:solidFill>
            <a:srgbClr val="006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Page heading</a:t>
            </a:r>
            <a:endParaRPr lang="en-GB" dirty="0"/>
          </a:p>
        </p:txBody>
      </p:sp>
      <p:sp>
        <p:nvSpPr>
          <p:cNvPr id="3" name="Text Placeholder 2"/>
          <p:cNvSpPr>
            <a:spLocks noGrp="1"/>
          </p:cNvSpPr>
          <p:nvPr>
            <p:ph type="body" idx="1" hasCustomPrompt="1"/>
          </p:nvPr>
        </p:nvSpPr>
        <p:spPr>
          <a:xfrm>
            <a:off x="539553" y="1059583"/>
            <a:ext cx="3816425" cy="3024336"/>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5" name="Text Placeholder 4"/>
          <p:cNvSpPr>
            <a:spLocks noGrp="1"/>
          </p:cNvSpPr>
          <p:nvPr>
            <p:ph type="body" sz="quarter" idx="3" hasCustomPrompt="1"/>
          </p:nvPr>
        </p:nvSpPr>
        <p:spPr>
          <a:xfrm>
            <a:off x="4716019" y="1059582"/>
            <a:ext cx="3888432" cy="3024331"/>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14" name="Right Triangle 13"/>
          <p:cNvSpPr/>
          <p:nvPr userDrawn="1"/>
        </p:nvSpPr>
        <p:spPr>
          <a:xfrm>
            <a:off x="467545"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userDrawn="1"/>
        </p:nvSpPr>
        <p:spPr>
          <a:xfrm rot="10800000">
            <a:off x="467545" y="3651870"/>
            <a:ext cx="576064" cy="576064"/>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Triangle 15"/>
          <p:cNvSpPr/>
          <p:nvPr userDrawn="1"/>
        </p:nvSpPr>
        <p:spPr>
          <a:xfrm>
            <a:off x="4644009"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Triangle 16"/>
          <p:cNvSpPr/>
          <p:nvPr userDrawn="1"/>
        </p:nvSpPr>
        <p:spPr>
          <a:xfrm rot="10800000">
            <a:off x="4644009" y="3651870"/>
            <a:ext cx="576064" cy="576064"/>
          </a:xfrm>
          <a:prstGeom prst="rtTriangle">
            <a:avLst/>
          </a:prstGeom>
          <a:solidFill>
            <a:srgbClr val="62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Title Slide Cities">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605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684213" y="1419622"/>
            <a:ext cx="7848228" cy="648072"/>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dirty="0"/>
              <a:t>Chapter title (text size 24, bold)</a:t>
            </a:r>
          </a:p>
        </p:txBody>
      </p:sp>
      <p:sp>
        <p:nvSpPr>
          <p:cNvPr id="5"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Cities">
    <p:spTree>
      <p:nvGrpSpPr>
        <p:cNvPr id="1" name=""/>
        <p:cNvGrpSpPr/>
        <p:nvPr/>
      </p:nvGrpSpPr>
      <p:grpSpPr>
        <a:xfrm>
          <a:off x="0" y="0"/>
          <a:ext cx="0" cy="0"/>
          <a:chOff x="0" y="0"/>
          <a:chExt cx="0" cy="0"/>
        </a:xfrm>
      </p:grpSpPr>
      <p:sp>
        <p:nvSpPr>
          <p:cNvPr id="11" name="Rectangle 10"/>
          <p:cNvSpPr/>
          <p:nvPr userDrawn="1"/>
        </p:nvSpPr>
        <p:spPr>
          <a:xfrm>
            <a:off x="467545" y="987574"/>
            <a:ext cx="4032448" cy="324036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4644009" y="987574"/>
            <a:ext cx="4032448" cy="3240360"/>
          </a:xfrm>
          <a:prstGeom prst="rect">
            <a:avLst/>
          </a:prstGeom>
          <a:solidFill>
            <a:srgbClr val="605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p:txBody>
          <a:bodyPr/>
          <a:lstStyle>
            <a:lvl1pPr>
              <a:defRPr/>
            </a:lvl1pPr>
          </a:lstStyle>
          <a:p>
            <a:r>
              <a:rPr lang="en-US" dirty="0"/>
              <a:t>Page heading</a:t>
            </a:r>
            <a:endParaRPr lang="en-GB" dirty="0"/>
          </a:p>
        </p:txBody>
      </p:sp>
      <p:sp>
        <p:nvSpPr>
          <p:cNvPr id="3" name="Text Placeholder 2"/>
          <p:cNvSpPr>
            <a:spLocks noGrp="1"/>
          </p:cNvSpPr>
          <p:nvPr>
            <p:ph type="body" idx="1" hasCustomPrompt="1"/>
          </p:nvPr>
        </p:nvSpPr>
        <p:spPr>
          <a:xfrm>
            <a:off x="539553" y="1059583"/>
            <a:ext cx="3816425" cy="3024336"/>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5" name="Text Placeholder 4"/>
          <p:cNvSpPr>
            <a:spLocks noGrp="1"/>
          </p:cNvSpPr>
          <p:nvPr>
            <p:ph type="body" sz="quarter" idx="3" hasCustomPrompt="1"/>
          </p:nvPr>
        </p:nvSpPr>
        <p:spPr>
          <a:xfrm>
            <a:off x="4716019" y="1059582"/>
            <a:ext cx="3888432" cy="3024331"/>
          </a:xfrm>
        </p:spPr>
        <p:txBody>
          <a:bodyPr anchor="t" anchorCtr="0">
            <a:normAutofit/>
          </a:bodyPr>
          <a:lstStyle>
            <a:lvl1pPr marL="0" indent="0">
              <a:buClr>
                <a:schemeClr val="bg1"/>
              </a:buClr>
              <a:buFont typeface="Wingdings 3" pitchFamily="18" charset="2"/>
              <a:buChar char=""/>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Please add a space between the bullet point and first word.</a:t>
            </a:r>
          </a:p>
        </p:txBody>
      </p:sp>
      <p:sp>
        <p:nvSpPr>
          <p:cNvPr id="14" name="Right Triangle 13"/>
          <p:cNvSpPr/>
          <p:nvPr userDrawn="1"/>
        </p:nvSpPr>
        <p:spPr>
          <a:xfrm>
            <a:off x="467545"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userDrawn="1"/>
        </p:nvSpPr>
        <p:spPr>
          <a:xfrm rot="10800000">
            <a:off x="467545" y="3651870"/>
            <a:ext cx="576064" cy="576064"/>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Triangle 15"/>
          <p:cNvSpPr/>
          <p:nvPr userDrawn="1"/>
        </p:nvSpPr>
        <p:spPr>
          <a:xfrm>
            <a:off x="4644009" y="3651870"/>
            <a:ext cx="576064" cy="5760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Triangle 16"/>
          <p:cNvSpPr/>
          <p:nvPr userDrawn="1"/>
        </p:nvSpPr>
        <p:spPr>
          <a:xfrm rot="10800000">
            <a:off x="4644009" y="3651870"/>
            <a:ext cx="576064" cy="576064"/>
          </a:xfrm>
          <a:prstGeom prst="rtTriangle">
            <a:avLst/>
          </a:prstGeom>
          <a:solidFill>
            <a:srgbClr val="9397C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page 2 berry">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DP_logo_WHITE.png"/>
          <p:cNvPicPr>
            <a:picLocks noChangeAspect="1"/>
          </p:cNvPicPr>
          <p:nvPr userDrawn="1"/>
        </p:nvPicPr>
        <p:blipFill>
          <a:blip r:embed="rId2" cstate="print"/>
          <a:stretch>
            <a:fillRect/>
          </a:stretch>
        </p:blipFill>
        <p:spPr>
          <a:xfrm>
            <a:off x="755575" y="771550"/>
            <a:ext cx="3676651" cy="3314700"/>
          </a:xfrm>
          <a:prstGeom prst="rect">
            <a:avLst/>
          </a:prstGeom>
        </p:spPr>
      </p:pic>
      <p:sp>
        <p:nvSpPr>
          <p:cNvPr id="5"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Title Slide red">
    <p:spTree>
      <p:nvGrpSpPr>
        <p:cNvPr id="1" name=""/>
        <p:cNvGrpSpPr/>
        <p:nvPr/>
      </p:nvGrpSpPr>
      <p:grpSpPr>
        <a:xfrm>
          <a:off x="0" y="0"/>
          <a:ext cx="0" cy="0"/>
          <a:chOff x="0" y="0"/>
          <a:chExt cx="0" cy="0"/>
        </a:xfrm>
      </p:grpSpPr>
      <p:sp>
        <p:nvSpPr>
          <p:cNvPr id="8" name="Rectangle 7"/>
          <p:cNvSpPr/>
          <p:nvPr userDrawn="1"/>
        </p:nvSpPr>
        <p:spPr>
          <a:xfrm>
            <a:off x="467546" y="483518"/>
            <a:ext cx="8208912" cy="3744416"/>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683569" y="915566"/>
            <a:ext cx="7848873" cy="792088"/>
          </a:xfrm>
        </p:spPr>
        <p:txBody>
          <a:bodyPr/>
          <a:lstStyle>
            <a:lvl1pPr>
              <a:defRPr>
                <a:solidFill>
                  <a:schemeClr val="bg1"/>
                </a:solidFill>
              </a:defRPr>
            </a:lvl1pPr>
          </a:lstStyle>
          <a:p>
            <a:r>
              <a:rPr lang="en-US" dirty="0"/>
              <a:t>Presentation title (text size 32)</a:t>
            </a:r>
            <a:br>
              <a:rPr lang="en-US" dirty="0"/>
            </a:br>
            <a:endParaRPr lang="en-GB" dirty="0"/>
          </a:p>
        </p:txBody>
      </p:sp>
      <p:sp>
        <p:nvSpPr>
          <p:cNvPr id="11" name="Text Placeholder 10"/>
          <p:cNvSpPr>
            <a:spLocks noGrp="1"/>
          </p:cNvSpPr>
          <p:nvPr>
            <p:ph type="body" sz="quarter" idx="10" hasCustomPrompt="1"/>
          </p:nvPr>
        </p:nvSpPr>
        <p:spPr>
          <a:xfrm>
            <a:off x="684213" y="1491630"/>
            <a:ext cx="7848228" cy="648072"/>
          </a:xfrm>
        </p:spPr>
        <p:txBody>
          <a:bodyPr/>
          <a:lstStyle>
            <a:lvl1pPr>
              <a:defRPr>
                <a:solidFill>
                  <a:schemeClr val="bg1"/>
                </a:solidFill>
              </a:defRPr>
            </a:lvl1pPr>
            <a:lvl2pPr>
              <a:buNone/>
              <a:defRPr>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dirty="0"/>
              <a:t>Presentation subtitle (text size 24)</a:t>
            </a:r>
          </a:p>
        </p:txBody>
      </p:sp>
      <p:sp>
        <p:nvSpPr>
          <p:cNvPr id="10" name="Text Placeholder 9"/>
          <p:cNvSpPr>
            <a:spLocks noGrp="1"/>
          </p:cNvSpPr>
          <p:nvPr>
            <p:ph type="body" sz="quarter" idx="11" hasCustomPrompt="1"/>
          </p:nvPr>
        </p:nvSpPr>
        <p:spPr>
          <a:xfrm>
            <a:off x="684214" y="2139702"/>
            <a:ext cx="4319835" cy="2016224"/>
          </a:xfrm>
        </p:spPr>
        <p:txBody>
          <a:bodyPr>
            <a:normAutofit/>
          </a:bodyPr>
          <a:lstStyle>
            <a:lvl4pPr>
              <a:defRPr sz="1600">
                <a:solidFill>
                  <a:schemeClr val="bg1"/>
                </a:solidFill>
              </a:defRPr>
            </a:lvl4pPr>
          </a:lstStyle>
          <a:p>
            <a:pPr lvl="3"/>
            <a:r>
              <a:rPr lang="en-US" dirty="0"/>
              <a:t>Speaker name, date, contact details, etc. (text size 16)</a:t>
            </a:r>
          </a:p>
        </p:txBody>
      </p:sp>
      <p:sp>
        <p:nvSpPr>
          <p:cNvPr id="9"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Page heading</a:t>
            </a:r>
            <a:endParaRPr lang="en-GB" dirty="0"/>
          </a:p>
        </p:txBody>
      </p:sp>
      <p:sp>
        <p:nvSpPr>
          <p:cNvPr id="3" name="Content Placeholder 2"/>
          <p:cNvSpPr>
            <a:spLocks noGrp="1"/>
          </p:cNvSpPr>
          <p:nvPr>
            <p:ph idx="1" hasCustomPrompt="1"/>
          </p:nvPr>
        </p:nvSpPr>
        <p:spPr/>
        <p:txBody>
          <a:bodyPr/>
          <a:lstStyle>
            <a:lvl1pPr>
              <a:buFont typeface="Wingdings 3" pitchFamily="18" charset="2"/>
              <a:buChar char=""/>
              <a:defRPr sz="2400"/>
            </a:lvl1pPr>
            <a:lvl2pPr>
              <a:defRPr sz="2000"/>
            </a:lvl2pPr>
            <a:lvl3pPr>
              <a:defRPr sz="1800"/>
            </a:lvl3pPr>
          </a:lstStyle>
          <a:p>
            <a:pPr lvl="0"/>
            <a:r>
              <a:rPr lang="en-US" dirty="0"/>
              <a:t> Please add a space after the bullet point.</a:t>
            </a:r>
          </a:p>
        </p:txBody>
      </p:sp>
      <p:sp>
        <p:nvSpPr>
          <p:cNvPr id="5" name="object 7"/>
          <p:cNvSpPr/>
          <p:nvPr userDrawn="1"/>
        </p:nvSpPr>
        <p:spPr>
          <a:xfrm>
            <a:off x="467546" y="4227934"/>
            <a:ext cx="8208912" cy="221862"/>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a:p>
        </p:txBody>
      </p:sp>
      <p:sp>
        <p:nvSpPr>
          <p:cNvPr id="6"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Page heading</a:t>
            </a:r>
            <a:endParaRPr lang="en-GB" dirty="0"/>
          </a:p>
        </p:txBody>
      </p:sp>
      <p:sp>
        <p:nvSpPr>
          <p:cNvPr id="4" name="object 7"/>
          <p:cNvSpPr/>
          <p:nvPr userDrawn="1"/>
        </p:nvSpPr>
        <p:spPr>
          <a:xfrm>
            <a:off x="467546" y="4227934"/>
            <a:ext cx="8208912" cy="221862"/>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a:p>
        </p:txBody>
      </p:sp>
      <p:sp>
        <p:nvSpPr>
          <p:cNvPr id="5"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object 7"/>
          <p:cNvSpPr/>
          <p:nvPr userDrawn="1"/>
        </p:nvSpPr>
        <p:spPr>
          <a:xfrm>
            <a:off x="467546" y="4227934"/>
            <a:ext cx="8208912" cy="221862"/>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a:p>
        </p:txBody>
      </p:sp>
      <p:sp>
        <p:nvSpPr>
          <p:cNvPr id="4"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Page heading</a:t>
            </a:r>
            <a:endParaRPr lang="en-GB" dirty="0"/>
          </a:p>
        </p:txBody>
      </p:sp>
      <p:sp>
        <p:nvSpPr>
          <p:cNvPr id="3" name="Content Placeholder 2"/>
          <p:cNvSpPr>
            <a:spLocks noGrp="1"/>
          </p:cNvSpPr>
          <p:nvPr>
            <p:ph sz="half" idx="1" hasCustomPrompt="1"/>
          </p:nvPr>
        </p:nvSpPr>
        <p:spPr>
          <a:xfrm>
            <a:off x="457201" y="987575"/>
            <a:ext cx="4038601" cy="3240361"/>
          </a:xfrm>
        </p:spPr>
        <p:txBody>
          <a:bodyPr/>
          <a:lstStyle>
            <a:lvl1pPr>
              <a:buFont typeface="Wingdings 3" pitchFamily="18" charset="2"/>
              <a:buChar cha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 Please add a space after the bullet point.</a:t>
            </a:r>
            <a:endParaRPr lang="en-GB" dirty="0"/>
          </a:p>
        </p:txBody>
      </p:sp>
      <p:sp>
        <p:nvSpPr>
          <p:cNvPr id="4" name="Content Placeholder 3"/>
          <p:cNvSpPr>
            <a:spLocks noGrp="1"/>
          </p:cNvSpPr>
          <p:nvPr>
            <p:ph sz="half" idx="2" hasCustomPrompt="1"/>
          </p:nvPr>
        </p:nvSpPr>
        <p:spPr>
          <a:xfrm>
            <a:off x="4648200" y="987575"/>
            <a:ext cx="4038601" cy="3240361"/>
          </a:xfrm>
        </p:spPr>
        <p:txBody>
          <a:bodyPr/>
          <a:lstStyle>
            <a:lvl1pPr>
              <a:buFont typeface="Wingdings 3" pitchFamily="18" charset="2"/>
              <a:buChar cha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 Please add a space after the bullet point.</a:t>
            </a:r>
            <a:endParaRPr lang="en-GB" dirty="0"/>
          </a:p>
        </p:txBody>
      </p:sp>
      <p:sp>
        <p:nvSpPr>
          <p:cNvPr id="6" name="object 7"/>
          <p:cNvSpPr/>
          <p:nvPr userDrawn="1"/>
        </p:nvSpPr>
        <p:spPr>
          <a:xfrm>
            <a:off x="467546" y="4227934"/>
            <a:ext cx="8208912" cy="221862"/>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a:p>
        </p:txBody>
      </p:sp>
      <p:sp>
        <p:nvSpPr>
          <p:cNvPr id="7"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80"/>
            <a:ext cx="8229600" cy="565571"/>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987576"/>
            <a:ext cx="8229600" cy="3168351"/>
          </a:xfrm>
          <a:prstGeom prst="rect">
            <a:avLst/>
          </a:prstGeom>
        </p:spPr>
        <p:txBody>
          <a:bodyPr vert="horz" lIns="91440" tIns="45720" rIns="91440" bIns="45720" rtlCol="0">
            <a:normAutofit/>
          </a:bodyPr>
          <a:lstStyle/>
          <a:p>
            <a:pPr lvl="0"/>
            <a:r>
              <a:rPr lang="en-US" dirty="0"/>
              <a:t>Sub Heading</a:t>
            </a:r>
          </a:p>
          <a:p>
            <a:pPr lvl="1"/>
            <a:r>
              <a:rPr lang="en-US" dirty="0" err="1"/>
              <a:t>Bodytext</a:t>
            </a:r>
            <a:endParaRPr lang="en-US" dirty="0"/>
          </a:p>
          <a:p>
            <a:pPr lvl="2"/>
            <a:r>
              <a:rPr lang="en-US" dirty="0"/>
              <a:t>Small </a:t>
            </a:r>
            <a:r>
              <a:rPr lang="en-US" dirty="0" err="1"/>
              <a:t>bodytext</a:t>
            </a:r>
            <a:endParaRPr lang="en-US" dirty="0"/>
          </a:p>
          <a:p>
            <a:pPr lvl="3"/>
            <a:r>
              <a:rPr lang="en-US" dirty="0"/>
              <a:t>Extra-small </a:t>
            </a:r>
            <a:r>
              <a:rPr lang="en-US" dirty="0" err="1"/>
              <a:t>bodytext</a:t>
            </a:r>
            <a:endParaRPr lang="en-US" dirty="0"/>
          </a:p>
        </p:txBody>
      </p:sp>
      <p:sp>
        <p:nvSpPr>
          <p:cNvPr id="7" name="object 3"/>
          <p:cNvSpPr/>
          <p:nvPr userDrawn="1"/>
        </p:nvSpPr>
        <p:spPr>
          <a:xfrm flipV="1">
            <a:off x="467546" y="123478"/>
            <a:ext cx="8208912" cy="72008"/>
          </a:xfrm>
          <a:custGeom>
            <a:avLst/>
            <a:gdLst/>
            <a:ahLst/>
            <a:cxnLst/>
            <a:rect l="l" t="t" r="r" b="b"/>
            <a:pathLst>
              <a:path w="12145431">
                <a:moveTo>
                  <a:pt x="0" y="0"/>
                </a:moveTo>
                <a:lnTo>
                  <a:pt x="12145431" y="0"/>
                </a:lnTo>
              </a:path>
            </a:pathLst>
          </a:custGeom>
          <a:ln w="66675">
            <a:solidFill>
              <a:srgbClr val="B32B34"/>
            </a:solidFill>
          </a:ln>
        </p:spPr>
        <p:txBody>
          <a:bodyPr wrap="square" lIns="0" tIns="0" rIns="0" bIns="0" rtlCol="0">
            <a:noAutofit/>
          </a:bodyPr>
          <a:lstStyle/>
          <a:p>
            <a:endParaRPr/>
          </a:p>
        </p:txBody>
      </p:sp>
      <p:sp>
        <p:nvSpPr>
          <p:cNvPr id="8" name="object 7"/>
          <p:cNvSpPr/>
          <p:nvPr userDrawn="1"/>
        </p:nvSpPr>
        <p:spPr>
          <a:xfrm>
            <a:off x="467546" y="843558"/>
            <a:ext cx="8208912" cy="221862"/>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a:p>
        </p:txBody>
      </p:sp>
      <p:pic>
        <p:nvPicPr>
          <p:cNvPr id="10" name="Picture 9" descr="CDP_logo_RGB.png"/>
          <p:cNvPicPr>
            <a:picLocks noChangeAspect="1"/>
          </p:cNvPicPr>
          <p:nvPr userDrawn="1"/>
        </p:nvPicPr>
        <p:blipFill>
          <a:blip r:embed="rId35" cstate="print"/>
          <a:stretch>
            <a:fillRect/>
          </a:stretch>
        </p:blipFill>
        <p:spPr>
          <a:xfrm>
            <a:off x="7308304" y="4362979"/>
            <a:ext cx="1368153" cy="585035"/>
          </a:xfrm>
          <a:prstGeom prst="rect">
            <a:avLst/>
          </a:prstGeom>
        </p:spPr>
      </p:pic>
      <p:sp>
        <p:nvSpPr>
          <p:cNvPr id="11" name="TextBox 10"/>
          <p:cNvSpPr txBox="1"/>
          <p:nvPr userDrawn="1"/>
        </p:nvSpPr>
        <p:spPr>
          <a:xfrm>
            <a:off x="467546" y="4622384"/>
            <a:ext cx="2134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B42E3E"/>
                </a:solidFill>
                <a:latin typeface="Arial" pitchFamily="34" charset="0"/>
                <a:cs typeface="Arial" pitchFamily="34" charset="0"/>
              </a:rPr>
              <a:t>www.cdp.net | @CDP</a:t>
            </a:r>
          </a:p>
        </p:txBody>
      </p:sp>
      <p:sp>
        <p:nvSpPr>
          <p:cNvPr id="9" name="Slide Number Placeholder 5"/>
          <p:cNvSpPr>
            <a:spLocks noGrp="1"/>
          </p:cNvSpPr>
          <p:nvPr>
            <p:ph type="sldNum" sz="quarter" idx="4"/>
          </p:nvPr>
        </p:nvSpPr>
        <p:spPr>
          <a:xfrm>
            <a:off x="3491881" y="4623247"/>
            <a:ext cx="2133600" cy="273844"/>
          </a:xfrm>
          <a:prstGeom prst="rect">
            <a:avLst/>
          </a:prstGeom>
        </p:spPr>
        <p:txBody>
          <a:bodyPr vert="horz" lIns="91440" tIns="45720" rIns="91440" bIns="45720" rtlCol="0" anchor="ctr"/>
          <a:lstStyle>
            <a:lvl1pPr algn="ctr">
              <a:defRPr sz="1200" b="1">
                <a:solidFill>
                  <a:srgbClr val="B42E34"/>
                </a:solidFill>
                <a:latin typeface="Arial" pitchFamily="34" charset="0"/>
                <a:cs typeface="Arial" pitchFamily="34" charset="0"/>
              </a:defRPr>
            </a:lvl1pPr>
          </a:lstStyle>
          <a:p>
            <a:r>
              <a:rPr lang="en-GB" dirty="0"/>
              <a:t>Page </a:t>
            </a:r>
            <a:fld id="{45D3527D-D760-4252-A7F2-B4C9D1C491A7}" type="slidenum">
              <a:rPr lang="en-GB" smtClean="0"/>
              <a:pPr/>
              <a:t>‹N°›</a:t>
            </a:fld>
            <a:r>
              <a:rPr lang="en-GB" dirty="0"/>
              <a:t>  </a:t>
            </a:r>
          </a:p>
        </p:txBody>
      </p:sp>
    </p:spTree>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9" r:id="rId4"/>
    <p:sldLayoutId id="2147483670" r:id="rId5"/>
    <p:sldLayoutId id="2147483650" r:id="rId6"/>
    <p:sldLayoutId id="2147483654" r:id="rId7"/>
    <p:sldLayoutId id="2147483655" r:id="rId8"/>
    <p:sldLayoutId id="2147483652" r:id="rId9"/>
    <p:sldLayoutId id="2147483695" r:id="rId10"/>
    <p:sldLayoutId id="2147483696" r:id="rId11"/>
    <p:sldLayoutId id="2147483677" r:id="rId12"/>
    <p:sldLayoutId id="2147483680" r:id="rId13"/>
    <p:sldLayoutId id="2147483663" r:id="rId14"/>
    <p:sldLayoutId id="2147483679" r:id="rId15"/>
    <p:sldLayoutId id="2147483674" r:id="rId16"/>
    <p:sldLayoutId id="2147483673" r:id="rId17"/>
    <p:sldLayoutId id="2147483678" r:id="rId18"/>
    <p:sldLayoutId id="2147483653" r:id="rId19"/>
    <p:sldLayoutId id="2147483681" r:id="rId20"/>
    <p:sldLayoutId id="2147483688" r:id="rId21"/>
    <p:sldLayoutId id="2147483686" r:id="rId22"/>
    <p:sldLayoutId id="2147483694" r:id="rId23"/>
    <p:sldLayoutId id="2147483682" r:id="rId24"/>
    <p:sldLayoutId id="2147483689" r:id="rId25"/>
    <p:sldLayoutId id="2147483683" r:id="rId26"/>
    <p:sldLayoutId id="2147483690" r:id="rId27"/>
    <p:sldLayoutId id="2147483684" r:id="rId28"/>
    <p:sldLayoutId id="2147483691" r:id="rId29"/>
    <p:sldLayoutId id="2147483687" r:id="rId30"/>
    <p:sldLayoutId id="2147483692" r:id="rId31"/>
    <p:sldLayoutId id="2147483685" r:id="rId32"/>
    <p:sldLayoutId id="2147483693" r:id="rId33"/>
  </p:sldLayoutIdLst>
  <p:hf hdr="0" ftr="0" dt="0"/>
  <p:txStyles>
    <p:titleStyle>
      <a:lvl1pPr algn="l" defTabSz="914400" rtl="0" eaLnBrk="1" latinLnBrk="0" hangingPunct="1">
        <a:spcBef>
          <a:spcPct val="0"/>
        </a:spcBef>
        <a:buNone/>
        <a:defRPr sz="3200" kern="1200">
          <a:solidFill>
            <a:srgbClr val="B42E3E"/>
          </a:solidFill>
          <a:latin typeface="Arial" pitchFamily="34" charset="0"/>
          <a:ea typeface="+mj-ea"/>
          <a:cs typeface="Arial" pitchFamily="34" charset="0"/>
        </a:defRPr>
      </a:lvl1pPr>
    </p:titleStyle>
    <p:bodyStyle>
      <a:lvl1pPr marL="0" indent="0" algn="l" defTabSz="914400" rtl="0" eaLnBrk="1" latinLnBrk="0" hangingPunct="1">
        <a:lnSpc>
          <a:spcPct val="150000"/>
        </a:lnSpc>
        <a:spcBef>
          <a:spcPts val="0"/>
        </a:spcBef>
        <a:buClr>
          <a:srgbClr val="B42E3E"/>
        </a:buClr>
        <a:buFont typeface="Wingdings 3" pitchFamily="18" charset="2"/>
        <a:buNone/>
        <a:defRPr sz="2800" kern="1200">
          <a:solidFill>
            <a:schemeClr val="tx1">
              <a:lumMod val="75000"/>
              <a:lumOff val="25000"/>
            </a:schemeClr>
          </a:solidFill>
          <a:latin typeface="Arial" pitchFamily="34" charset="0"/>
          <a:ea typeface="+mn-ea"/>
          <a:cs typeface="Arial" pitchFamily="34" charset="0"/>
        </a:defRPr>
      </a:lvl1pPr>
      <a:lvl2pPr marL="0" indent="0" algn="l" defTabSz="914400" rtl="0" eaLnBrk="1" latinLnBrk="0" hangingPunct="1">
        <a:lnSpc>
          <a:spcPct val="150000"/>
        </a:lnSpc>
        <a:spcBef>
          <a:spcPts val="0"/>
        </a:spcBef>
        <a:buClr>
          <a:srgbClr val="B42E3E"/>
        </a:buClr>
        <a:buFont typeface="Wingdings 3" pitchFamily="18" charset="2"/>
        <a:buNone/>
        <a:defRPr sz="2400" kern="1200">
          <a:solidFill>
            <a:schemeClr val="tx1">
              <a:lumMod val="75000"/>
              <a:lumOff val="25000"/>
            </a:schemeClr>
          </a:solidFill>
          <a:latin typeface="Arial" pitchFamily="34" charset="0"/>
          <a:ea typeface="+mn-ea"/>
          <a:cs typeface="Arial" pitchFamily="34" charset="0"/>
        </a:defRPr>
      </a:lvl2pPr>
      <a:lvl3pPr marL="0" indent="0" algn="l" defTabSz="914400" rtl="0" eaLnBrk="1" latinLnBrk="0" hangingPunct="1">
        <a:lnSpc>
          <a:spcPct val="150000"/>
        </a:lnSpc>
        <a:spcBef>
          <a:spcPts val="0"/>
        </a:spcBef>
        <a:buClr>
          <a:srgbClr val="B42E3E"/>
        </a:buClr>
        <a:buFont typeface="Wingdings 3" pitchFamily="18" charset="2"/>
        <a:buNone/>
        <a:defRPr sz="2000" kern="1200">
          <a:solidFill>
            <a:schemeClr val="tx1">
              <a:lumMod val="75000"/>
              <a:lumOff val="25000"/>
            </a:schemeClr>
          </a:solidFill>
          <a:latin typeface="Arial" pitchFamily="34" charset="0"/>
          <a:ea typeface="+mn-ea"/>
          <a:cs typeface="Arial" pitchFamily="34" charset="0"/>
        </a:defRPr>
      </a:lvl3pPr>
      <a:lvl4pPr marL="0" indent="0" algn="l" defTabSz="914400" rtl="0" eaLnBrk="1" latinLnBrk="0" hangingPunct="1">
        <a:lnSpc>
          <a:spcPct val="150000"/>
        </a:lnSpc>
        <a:spcBef>
          <a:spcPts val="0"/>
        </a:spcBef>
        <a:buClr>
          <a:srgbClr val="B42E3E"/>
        </a:buClr>
        <a:buFont typeface="Wingdings 3" pitchFamily="18" charset="2"/>
        <a:buNone/>
        <a:defRPr sz="1800" kern="1200">
          <a:solidFill>
            <a:schemeClr val="tx1">
              <a:lumMod val="75000"/>
              <a:lumOff val="25000"/>
            </a:schemeClr>
          </a:solidFill>
          <a:latin typeface="Arial" pitchFamily="34" charset="0"/>
          <a:ea typeface="+mn-ea"/>
          <a:cs typeface="Arial" pitchFamily="34" charset="0"/>
        </a:defRPr>
      </a:lvl4pPr>
      <a:lvl5pPr marL="0" indent="0" algn="l" defTabSz="914400" rtl="0" eaLnBrk="1" latinLnBrk="0" hangingPunct="1">
        <a:lnSpc>
          <a:spcPct val="150000"/>
        </a:lnSpc>
        <a:spcBef>
          <a:spcPts val="0"/>
        </a:spcBef>
        <a:buClr>
          <a:srgbClr val="B42E3E"/>
        </a:buClr>
        <a:buFont typeface="Wingdings 3" pitchFamily="18" charset="2"/>
        <a:buNone/>
        <a:defRPr sz="16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Morgan.gillesp@cdp.ne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GB"/>
              <a:t>Page </a:t>
            </a:r>
            <a:fld id="{45D3527D-D760-4252-A7F2-B4C9D1C491A7}" type="slidenum">
              <a:rPr lang="en-GB" smtClean="0"/>
              <a:pPr/>
              <a:t>1</a:t>
            </a:fld>
            <a:r>
              <a:rPr lang="en-GB"/>
              <a:t>  </a:t>
            </a:r>
            <a:endParaRPr lang="en-GB" dirty="0"/>
          </a:p>
        </p:txBody>
      </p:sp>
      <p:sp>
        <p:nvSpPr>
          <p:cNvPr id="3" name="Title 1"/>
          <p:cNvSpPr txBox="1">
            <a:spLocks/>
          </p:cNvSpPr>
          <p:nvPr/>
        </p:nvSpPr>
        <p:spPr>
          <a:xfrm>
            <a:off x="3851921" y="771550"/>
            <a:ext cx="4680521" cy="792088"/>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Business Alliance for Water and Climate</a:t>
            </a:r>
          </a:p>
        </p:txBody>
      </p:sp>
      <p:sp>
        <p:nvSpPr>
          <p:cNvPr id="4" name="TextBox 3"/>
          <p:cNvSpPr txBox="1"/>
          <p:nvPr/>
        </p:nvSpPr>
        <p:spPr>
          <a:xfrm>
            <a:off x="5652121" y="3219822"/>
            <a:ext cx="3024336" cy="1008112"/>
          </a:xfrm>
          <a:prstGeom prst="rect">
            <a:avLst/>
          </a:prstGeom>
        </p:spPr>
        <p:txBody>
          <a:bodyPr vert="horz" wrap="square" lIns="91440" tIns="45720" rIns="91440" bIns="45720" rtlCol="0">
            <a:noAutofit/>
          </a:bodyPr>
          <a:lstStyle/>
          <a:p>
            <a:pPr marL="0" marR="0" indent="0" algn="l" defTabSz="914400" rtl="0" eaLnBrk="1" fontAlgn="auto" latinLnBrk="0" hangingPunct="1">
              <a:lnSpc>
                <a:spcPct val="150000"/>
              </a:lnSpc>
              <a:spcBef>
                <a:spcPct val="20000"/>
              </a:spcBef>
              <a:spcAft>
                <a:spcPts val="0"/>
              </a:spcAft>
              <a:buClr>
                <a:srgbClr val="B42E3E"/>
              </a:buClr>
              <a:buSzTx/>
              <a:buFont typeface="Wingdings 3" pitchFamily="18" charset="2"/>
              <a:buNone/>
              <a:tabLst/>
            </a:pPr>
            <a:r>
              <a:rPr lang="en-GB" sz="1700" dirty="0" smtClean="0">
                <a:solidFill>
                  <a:schemeClr val="bg1"/>
                </a:solidFill>
                <a:latin typeface="Arial" pitchFamily="34" charset="0"/>
                <a:cs typeface="Arial" pitchFamily="34" charset="0"/>
              </a:rPr>
              <a:t>Cate Lamb</a:t>
            </a:r>
            <a:endParaRPr lang="en-GB" sz="1700" dirty="0">
              <a:solidFill>
                <a:schemeClr val="bg1"/>
              </a:solidFill>
              <a:latin typeface="Arial" pitchFamily="34" charset="0"/>
              <a:cs typeface="Arial" pitchFamily="34" charset="0"/>
            </a:endParaRPr>
          </a:p>
          <a:p>
            <a:pPr marL="0" marR="0" indent="0" algn="l" defTabSz="914400" rtl="0" eaLnBrk="1" fontAlgn="auto" latinLnBrk="0" hangingPunct="1">
              <a:lnSpc>
                <a:spcPct val="150000"/>
              </a:lnSpc>
              <a:spcBef>
                <a:spcPct val="20000"/>
              </a:spcBef>
              <a:spcAft>
                <a:spcPts val="0"/>
              </a:spcAft>
              <a:buClr>
                <a:srgbClr val="B42E3E"/>
              </a:buClr>
              <a:buSzTx/>
              <a:buFont typeface="Wingdings 3" pitchFamily="18" charset="2"/>
              <a:buNone/>
              <a:tabLst/>
            </a:pPr>
            <a:r>
              <a:rPr kumimoji="0" lang="en-GB" sz="17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Director of Programs, CDP</a:t>
            </a:r>
            <a:endParaRPr kumimoji="0" lang="en-GB" sz="17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Business Alliance for Water and Climate</a:t>
            </a:r>
            <a:endParaRPr lang="en-US" dirty="0"/>
          </a:p>
        </p:txBody>
      </p:sp>
      <p:sp>
        <p:nvSpPr>
          <p:cNvPr id="3" name="Content Placeholder 2"/>
          <p:cNvSpPr>
            <a:spLocks noGrp="1"/>
          </p:cNvSpPr>
          <p:nvPr>
            <p:ph idx="1"/>
          </p:nvPr>
        </p:nvSpPr>
        <p:spPr>
          <a:xfrm>
            <a:off x="457200" y="987576"/>
            <a:ext cx="4171346" cy="3168351"/>
          </a:xfrm>
        </p:spPr>
        <p:txBody>
          <a:bodyPr>
            <a:noAutofit/>
          </a:bodyPr>
          <a:lstStyle/>
          <a:p>
            <a:pPr lvl="0"/>
            <a:r>
              <a:rPr lang="en-GB" sz="1600" dirty="0"/>
              <a:t> </a:t>
            </a:r>
            <a:r>
              <a:rPr lang="en-US" sz="1600" dirty="0" smtClean="0"/>
              <a:t>BAFWAC was founded by CDP, CEO </a:t>
            </a:r>
            <a:r>
              <a:rPr lang="en-US" sz="1600" dirty="0"/>
              <a:t>Water Mandate, </a:t>
            </a:r>
            <a:r>
              <a:rPr lang="en-US" sz="1600" dirty="0" smtClean="0"/>
              <a:t>SUEZ </a:t>
            </a:r>
            <a:r>
              <a:rPr lang="en-US" sz="1600" dirty="0"/>
              <a:t>and </a:t>
            </a:r>
            <a:r>
              <a:rPr lang="en-US" sz="1600" dirty="0" smtClean="0"/>
              <a:t>WBCSD and is part of the GCAA</a:t>
            </a:r>
            <a:endParaRPr lang="en-US" sz="1600" dirty="0"/>
          </a:p>
          <a:p>
            <a:pPr lvl="0">
              <a:buNone/>
            </a:pPr>
            <a:endParaRPr lang="en-US" sz="1600" dirty="0"/>
          </a:p>
          <a:p>
            <a:r>
              <a:rPr lang="en-US" sz="1600" dirty="0"/>
              <a:t> The Alliance </a:t>
            </a:r>
            <a:r>
              <a:rPr lang="en-US" sz="1600" dirty="0" smtClean="0"/>
              <a:t>establishes a </a:t>
            </a:r>
            <a:r>
              <a:rPr lang="en-US" sz="1600" dirty="0"/>
              <a:t>program of actions for companies focused on raising corporate ambition to address water </a:t>
            </a:r>
            <a:r>
              <a:rPr lang="en-US" sz="1600" dirty="0" smtClean="0"/>
              <a:t>security in support of a low carbon transition </a:t>
            </a:r>
          </a:p>
          <a:p>
            <a:pPr>
              <a:buNone/>
            </a:pPr>
            <a:endParaRPr lang="en-US" sz="1600" dirty="0" smtClean="0"/>
          </a:p>
        </p:txBody>
      </p:sp>
      <p:sp>
        <p:nvSpPr>
          <p:cNvPr id="4" name="Slide Number Placeholder 3"/>
          <p:cNvSpPr>
            <a:spLocks noGrp="1"/>
          </p:cNvSpPr>
          <p:nvPr>
            <p:ph type="sldNum" sz="quarter" idx="4"/>
          </p:nvPr>
        </p:nvSpPr>
        <p:spPr/>
        <p:txBody>
          <a:bodyPr/>
          <a:lstStyle/>
          <a:p>
            <a:r>
              <a:rPr lang="en-GB"/>
              <a:t>Page </a:t>
            </a:r>
            <a:fld id="{45D3527D-D760-4252-A7F2-B4C9D1C491A7}" type="slidenum">
              <a:rPr lang="en-GB" smtClean="0"/>
              <a:pPr/>
              <a:t>2</a:t>
            </a:fld>
            <a:r>
              <a:rPr lang="en-GB"/>
              <a:t>  </a:t>
            </a:r>
            <a:endParaRPr lang="en-GB" dirty="0"/>
          </a:p>
        </p:txBody>
      </p:sp>
      <p:pic>
        <p:nvPicPr>
          <p:cNvPr id="5" name="Picture 4"/>
          <p:cNvPicPr>
            <a:picLocks noChangeAspect="1"/>
          </p:cNvPicPr>
          <p:nvPr/>
        </p:nvPicPr>
        <p:blipFill>
          <a:blip r:embed="rId3"/>
          <a:stretch>
            <a:fillRect/>
          </a:stretch>
        </p:blipFill>
        <p:spPr>
          <a:xfrm>
            <a:off x="4628546" y="987574"/>
            <a:ext cx="4058254" cy="1353715"/>
          </a:xfrm>
          <a:prstGeom prst="rect">
            <a:avLst/>
          </a:prstGeom>
        </p:spPr>
      </p:pic>
      <p:pic>
        <p:nvPicPr>
          <p:cNvPr id="6" name="Picture 5"/>
          <p:cNvPicPr>
            <a:picLocks noChangeAspect="1"/>
          </p:cNvPicPr>
          <p:nvPr/>
        </p:nvPicPr>
        <p:blipFill>
          <a:blip r:embed="rId4"/>
          <a:stretch>
            <a:fillRect/>
          </a:stretch>
        </p:blipFill>
        <p:spPr>
          <a:xfrm>
            <a:off x="4911654" y="2427733"/>
            <a:ext cx="3775146" cy="178493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6336" y="2867397"/>
            <a:ext cx="990600" cy="352425"/>
          </a:xfrm>
          <a:prstGeom prst="rect">
            <a:avLst/>
          </a:prstGeom>
        </p:spPr>
      </p:pic>
    </p:spTree>
    <p:extLst>
      <p:ext uri="{BB962C8B-B14F-4D97-AF65-F5344CB8AC3E}">
        <p14:creationId xmlns:p14="http://schemas.microsoft.com/office/powerpoint/2010/main" val="209477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Commitment expectations</a:t>
            </a:r>
            <a:endParaRPr lang="en-US" dirty="0"/>
          </a:p>
        </p:txBody>
      </p:sp>
      <p:sp>
        <p:nvSpPr>
          <p:cNvPr id="3" name="Content Placeholder 2"/>
          <p:cNvSpPr>
            <a:spLocks noGrp="1"/>
          </p:cNvSpPr>
          <p:nvPr>
            <p:ph idx="1"/>
          </p:nvPr>
        </p:nvSpPr>
        <p:spPr/>
        <p:txBody>
          <a:bodyPr>
            <a:noAutofit/>
          </a:bodyPr>
          <a:lstStyle/>
          <a:p>
            <a:pPr lvl="0"/>
            <a:r>
              <a:rPr lang="en-GB" sz="1600" dirty="0"/>
              <a:t> </a:t>
            </a:r>
            <a:r>
              <a:rPr lang="en-US" sz="1600" dirty="0" smtClean="0"/>
              <a:t>By signing the BAFWAC Declaration, signatories </a:t>
            </a:r>
            <a:r>
              <a:rPr lang="en-US" sz="1600" dirty="0"/>
              <a:t>commit </a:t>
            </a:r>
            <a:r>
              <a:rPr lang="en-US" sz="1600" dirty="0" smtClean="0"/>
              <a:t>to:</a:t>
            </a:r>
          </a:p>
          <a:p>
            <a:pPr lvl="0"/>
            <a:endParaRPr lang="en-US" sz="1600" dirty="0"/>
          </a:p>
          <a:p>
            <a:pPr marL="171450" indent="-171450">
              <a:buFont typeface="Arial" panose="020B0604020202020204" pitchFamily="34" charset="0"/>
              <a:buChar char="•"/>
            </a:pPr>
            <a:r>
              <a:rPr lang="en-US" sz="1600" dirty="0" smtClean="0"/>
              <a:t>Regularly measure </a:t>
            </a:r>
            <a:r>
              <a:rPr lang="en-US" sz="1600" dirty="0"/>
              <a:t>and </a:t>
            </a:r>
            <a:r>
              <a:rPr lang="en-US" sz="1600" dirty="0" smtClean="0"/>
              <a:t>publicly report </a:t>
            </a:r>
            <a:r>
              <a:rPr lang="en-US" sz="1600" dirty="0"/>
              <a:t>water use </a:t>
            </a:r>
            <a:r>
              <a:rPr lang="en-US" sz="1600" dirty="0" smtClean="0"/>
              <a:t>data inline with internationally </a:t>
            </a:r>
            <a:r>
              <a:rPr lang="en-US" sz="1600" dirty="0" err="1" smtClean="0"/>
              <a:t>recognised</a:t>
            </a:r>
            <a:r>
              <a:rPr lang="en-US" sz="1600" dirty="0" smtClean="0"/>
              <a:t>, </a:t>
            </a:r>
            <a:r>
              <a:rPr lang="en-US" sz="1600" dirty="0" err="1" smtClean="0"/>
              <a:t>standardised</a:t>
            </a:r>
            <a:r>
              <a:rPr lang="en-US" sz="1600" dirty="0" smtClean="0"/>
              <a:t> corporate reporting mechanisms.</a:t>
            </a:r>
          </a:p>
          <a:p>
            <a:pPr>
              <a:buNone/>
            </a:pPr>
            <a:endParaRPr lang="en-US" sz="1600" dirty="0"/>
          </a:p>
          <a:p>
            <a:pPr marL="171450" indent="-171450">
              <a:buFont typeface="Arial" panose="020B0604020202020204" pitchFamily="34" charset="0"/>
              <a:buChar char="•"/>
            </a:pPr>
            <a:r>
              <a:rPr lang="en-US" sz="1600" dirty="0" smtClean="0"/>
              <a:t>Analyze </a:t>
            </a:r>
            <a:r>
              <a:rPr lang="en-US" sz="1600" dirty="0"/>
              <a:t>and report </a:t>
            </a:r>
            <a:r>
              <a:rPr lang="en-US" sz="1600" dirty="0" smtClean="0"/>
              <a:t>water </a:t>
            </a:r>
            <a:r>
              <a:rPr lang="en-US" sz="1600" dirty="0"/>
              <a:t>risks and implement collaborative response strategies</a:t>
            </a:r>
            <a:r>
              <a:rPr lang="en-US" sz="1600" dirty="0" smtClean="0"/>
              <a:t>.</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smtClean="0"/>
              <a:t>Reduce </a:t>
            </a:r>
            <a:r>
              <a:rPr lang="en-US" sz="1600" dirty="0"/>
              <a:t>impacts on water availability and </a:t>
            </a:r>
            <a:r>
              <a:rPr lang="en-US" sz="1600" dirty="0" smtClean="0"/>
              <a:t>quality across </a:t>
            </a:r>
            <a:r>
              <a:rPr lang="en-US" sz="1600" dirty="0"/>
              <a:t>the value chain.</a:t>
            </a:r>
          </a:p>
        </p:txBody>
      </p:sp>
      <p:sp>
        <p:nvSpPr>
          <p:cNvPr id="4" name="Slide Number Placeholder 3"/>
          <p:cNvSpPr>
            <a:spLocks noGrp="1"/>
          </p:cNvSpPr>
          <p:nvPr>
            <p:ph type="sldNum" sz="quarter" idx="4"/>
          </p:nvPr>
        </p:nvSpPr>
        <p:spPr/>
        <p:txBody>
          <a:bodyPr/>
          <a:lstStyle/>
          <a:p>
            <a:r>
              <a:rPr lang="en-GB"/>
              <a:t>Page </a:t>
            </a:r>
            <a:fld id="{45D3527D-D760-4252-A7F2-B4C9D1C491A7}" type="slidenum">
              <a:rPr lang="en-GB" smtClean="0"/>
              <a:pPr/>
              <a:t>3</a:t>
            </a:fld>
            <a:r>
              <a:rPr lang="en-GB"/>
              <a:t>  </a:t>
            </a:r>
            <a:endParaRPr lang="en-GB" dirty="0"/>
          </a:p>
        </p:txBody>
      </p:sp>
    </p:spTree>
    <p:extLst>
      <p:ext uri="{BB962C8B-B14F-4D97-AF65-F5344CB8AC3E}">
        <p14:creationId xmlns:p14="http://schemas.microsoft.com/office/powerpoint/2010/main" val="387029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BAFWACs roadmap to 2018</a:t>
            </a:r>
            <a:endParaRPr lang="en-US" dirty="0"/>
          </a:p>
        </p:txBody>
      </p:sp>
      <p:sp>
        <p:nvSpPr>
          <p:cNvPr id="6" name="Content Placeholder 5"/>
          <p:cNvSpPr>
            <a:spLocks noGrp="1"/>
          </p:cNvSpPr>
          <p:nvPr>
            <p:ph idx="1"/>
          </p:nvPr>
        </p:nvSpPr>
        <p:spPr/>
        <p:txBody>
          <a:bodyPr>
            <a:normAutofit/>
          </a:bodyPr>
          <a:lstStyle/>
          <a:p>
            <a:r>
              <a:rPr lang="en-US" sz="2000" dirty="0">
                <a:solidFill>
                  <a:srgbClr val="212121"/>
                </a:solidFill>
                <a:latin typeface="inherit" charset="0"/>
              </a:rPr>
              <a:t> </a:t>
            </a:r>
            <a:r>
              <a:rPr lang="en-US" sz="1600" b="1" dirty="0"/>
              <a:t>First </a:t>
            </a:r>
            <a:r>
              <a:rPr lang="en-US" sz="1600" b="1" dirty="0" smtClean="0"/>
              <a:t>milestone: </a:t>
            </a:r>
            <a:r>
              <a:rPr lang="en-US" sz="1600" b="1" dirty="0"/>
              <a:t>secure 100 corporate signatories by 2018 </a:t>
            </a:r>
            <a:r>
              <a:rPr lang="en-US" sz="1600" b="1" dirty="0" smtClean="0"/>
              <a:t>representing </a:t>
            </a:r>
            <a:r>
              <a:rPr lang="en-US" sz="1600" b="1" dirty="0"/>
              <a:t>$1 trillion in revenues.</a:t>
            </a:r>
          </a:p>
          <a:p>
            <a:pPr>
              <a:buNone/>
            </a:pPr>
            <a:endParaRPr lang="en-US" sz="1600" dirty="0"/>
          </a:p>
          <a:p>
            <a:r>
              <a:rPr lang="en-US" sz="1600" dirty="0"/>
              <a:t> To date, more than 30 </a:t>
            </a:r>
            <a:r>
              <a:rPr lang="en-US" sz="1600" dirty="0" smtClean="0"/>
              <a:t>companies across 5 continents representing $680 billion in revenues </a:t>
            </a:r>
            <a:r>
              <a:rPr lang="en-US" sz="1600" dirty="0"/>
              <a:t>have joined BAFWAC and committed to take </a:t>
            </a:r>
            <a:r>
              <a:rPr lang="en-US" sz="1600" dirty="0" smtClean="0"/>
              <a:t>action</a:t>
            </a:r>
          </a:p>
          <a:p>
            <a:endParaRPr lang="en-US" sz="1600" dirty="0"/>
          </a:p>
          <a:p>
            <a:r>
              <a:rPr lang="en-US" sz="1600" dirty="0" smtClean="0"/>
              <a:t> We have partnered with We Mean Business through its </a:t>
            </a:r>
            <a:r>
              <a:rPr lang="en-US" sz="1600" dirty="0"/>
              <a:t>Commit to Action campaign</a:t>
            </a:r>
          </a:p>
          <a:p>
            <a:pPr>
              <a:buNone/>
            </a:pPr>
            <a:r>
              <a:rPr lang="en-US" sz="1600" dirty="0" smtClean="0"/>
              <a:t>to launch the first water-related commitment that will increase the number of signatories</a:t>
            </a:r>
            <a:endParaRPr lang="en-US" sz="2000" dirty="0"/>
          </a:p>
        </p:txBody>
      </p:sp>
      <p:sp>
        <p:nvSpPr>
          <p:cNvPr id="4" name="Slide Number Placeholder 3"/>
          <p:cNvSpPr>
            <a:spLocks noGrp="1"/>
          </p:cNvSpPr>
          <p:nvPr>
            <p:ph type="sldNum" sz="quarter" idx="4"/>
          </p:nvPr>
        </p:nvSpPr>
        <p:spPr/>
        <p:txBody>
          <a:bodyPr/>
          <a:lstStyle/>
          <a:p>
            <a:r>
              <a:rPr lang="en-GB"/>
              <a:t>Page </a:t>
            </a:r>
            <a:fld id="{45D3527D-D760-4252-A7F2-B4C9D1C491A7}" type="slidenum">
              <a:rPr lang="en-GB" smtClean="0"/>
              <a:pPr/>
              <a:t>4</a:t>
            </a:fld>
            <a:r>
              <a:rPr lang="en-GB"/>
              <a:t>  </a:t>
            </a:r>
            <a:endParaRPr lang="en-GB" dirty="0"/>
          </a:p>
        </p:txBody>
      </p:sp>
    </p:spTree>
    <p:extLst>
      <p:ext uri="{BB962C8B-B14F-4D97-AF65-F5344CB8AC3E}">
        <p14:creationId xmlns:p14="http://schemas.microsoft.com/office/powerpoint/2010/main" val="310545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t>
            </a:r>
            <a:r>
              <a:rPr lang="en-US" dirty="0" smtClean="0"/>
              <a:t>ignatories - $680 billion from 5 continents</a:t>
            </a:r>
            <a:endParaRPr lang="en-US" dirty="0"/>
          </a:p>
        </p:txBody>
      </p:sp>
      <p:sp>
        <p:nvSpPr>
          <p:cNvPr id="4" name="Slide Number Placeholder 3"/>
          <p:cNvSpPr>
            <a:spLocks noGrp="1"/>
          </p:cNvSpPr>
          <p:nvPr>
            <p:ph type="sldNum" sz="quarter" idx="4"/>
          </p:nvPr>
        </p:nvSpPr>
        <p:spPr/>
        <p:txBody>
          <a:bodyPr/>
          <a:lstStyle/>
          <a:p>
            <a:r>
              <a:rPr lang="en-GB" smtClean="0"/>
              <a:t>Page </a:t>
            </a:r>
            <a:fld id="{45D3527D-D760-4252-A7F2-B4C9D1C491A7}" type="slidenum">
              <a:rPr lang="en-GB" smtClean="0"/>
              <a:pPr/>
              <a:t>5</a:t>
            </a:fld>
            <a:r>
              <a:rPr lang="en-GB" smtClean="0"/>
              <a:t>  </a:t>
            </a:r>
            <a:endParaRPr lang="en-GB" dirty="0"/>
          </a:p>
        </p:txBody>
      </p:sp>
      <p:sp>
        <p:nvSpPr>
          <p:cNvPr id="5" name="Espace réservé du numéro de diapositive 5"/>
          <p:cNvSpPr txBox="1">
            <a:spLocks/>
          </p:cNvSpPr>
          <p:nvPr/>
        </p:nvSpPr>
        <p:spPr>
          <a:xfrm>
            <a:off x="148823" y="6561514"/>
            <a:ext cx="535390" cy="286961"/>
          </a:xfrm>
          <a:prstGeom prst="rect">
            <a:avLst/>
          </a:prstGeom>
        </p:spPr>
        <p:txBody>
          <a:bodyPr/>
          <a:lstStyle>
            <a:defPPr>
              <a:defRPr lang="en-US"/>
            </a:defPPr>
            <a:lvl1pPr marL="0" algn="l" defTabSz="914400" rtl="0" eaLnBrk="1" latinLnBrk="0" hangingPunct="1">
              <a:defRPr sz="1800" kern="1200">
                <a:solidFill>
                  <a:schemeClr val="tx1"/>
                </a:solidFill>
                <a:latin typeface="Arial" charset="0"/>
                <a:ea typeface="ＭＳ Ｐゴシック" charset="0"/>
                <a:cs typeface="Arial" charset="0"/>
              </a:defRPr>
            </a:lvl1pPr>
            <a:lvl2pPr marL="742950" indent="-285750" algn="l" defTabSz="914400" rtl="0" eaLnBrk="1" latinLnBrk="0" hangingPunct="1">
              <a:defRPr sz="1800" kern="1200">
                <a:solidFill>
                  <a:schemeClr val="tx1"/>
                </a:solidFill>
                <a:latin typeface="Arial" charset="0"/>
                <a:ea typeface="Arial" charset="0"/>
                <a:cs typeface="Arial" charset="0"/>
              </a:defRPr>
            </a:lvl2pPr>
            <a:lvl3pPr marL="1143000" indent="-228600" algn="l" defTabSz="914400" rtl="0" eaLnBrk="1" latinLnBrk="0" hangingPunct="1">
              <a:defRPr sz="1800" kern="1200">
                <a:solidFill>
                  <a:schemeClr val="tx1"/>
                </a:solidFill>
                <a:latin typeface="Arial" charset="0"/>
                <a:ea typeface="Arial" charset="0"/>
                <a:cs typeface="Arial" charset="0"/>
              </a:defRPr>
            </a:lvl3pPr>
            <a:lvl4pPr marL="1600200" indent="-228600" algn="l" defTabSz="914400" rtl="0" eaLnBrk="1" latinLnBrk="0" hangingPunct="1">
              <a:defRPr sz="1800" kern="1200">
                <a:solidFill>
                  <a:schemeClr val="tx1"/>
                </a:solidFill>
                <a:latin typeface="Arial" charset="0"/>
                <a:ea typeface="Arial" charset="0"/>
                <a:cs typeface="Arial" charset="0"/>
              </a:defRPr>
            </a:lvl4pPr>
            <a:lvl5pPr marL="2057400" indent="-228600" algn="l" defTabSz="914400" rtl="0" eaLnBrk="1" latinLnBrk="0" hangingPunct="1">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9pPr>
          </a:lstStyle>
          <a:p>
            <a:fld id="{576EAA4E-F2AB-F745-809E-7A8C58006E83}" type="slidenum">
              <a:rPr lang="en-GB" smtClean="0">
                <a:solidFill>
                  <a:srgbClr val="AADC14"/>
                </a:solidFill>
              </a:rPr>
              <a:pPr/>
              <a:t>5</a:t>
            </a:fld>
            <a:r>
              <a:rPr lang="en-GB" smtClean="0">
                <a:solidFill>
                  <a:srgbClr val="AADC14"/>
                </a:solidFill>
              </a:rPr>
              <a:t> I</a:t>
            </a:r>
            <a:endParaRPr lang="en-GB">
              <a:solidFill>
                <a:srgbClr val="AADC14"/>
              </a:solidFill>
            </a:endParaRPr>
          </a:p>
        </p:txBody>
      </p:sp>
      <p:pic>
        <p:nvPicPr>
          <p:cNvPr id="7" name="Picture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63638"/>
            <a:ext cx="1439525" cy="474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003798"/>
            <a:ext cx="1021393" cy="580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499742"/>
            <a:ext cx="1013840" cy="285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2427734"/>
            <a:ext cx="1115851" cy="78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3723878"/>
            <a:ext cx="1164968" cy="47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3003798"/>
            <a:ext cx="881598" cy="92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1131590"/>
            <a:ext cx="921900" cy="39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9712" y="2499742"/>
            <a:ext cx="1683852" cy="360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0272" y="2859782"/>
            <a:ext cx="647344" cy="85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9912" y="1707654"/>
            <a:ext cx="800996" cy="756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544" y="2139702"/>
            <a:ext cx="663718" cy="69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40352" y="3003798"/>
            <a:ext cx="992426" cy="70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3728" y="1203598"/>
            <a:ext cx="1025173" cy="39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5976" y="3723878"/>
            <a:ext cx="1115853" cy="454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96136" y="3291830"/>
            <a:ext cx="671273" cy="872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56176" y="987574"/>
            <a:ext cx="1149855" cy="68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08104" y="2787774"/>
            <a:ext cx="789659" cy="35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79912" y="1131590"/>
            <a:ext cx="942050" cy="49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08304" y="1059582"/>
            <a:ext cx="1255646" cy="437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79912" y="2571750"/>
            <a:ext cx="1263204" cy="47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20272" y="1851670"/>
            <a:ext cx="636010" cy="784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95736" y="1851670"/>
            <a:ext cx="1298471" cy="37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15616" y="2571750"/>
            <a:ext cx="826183" cy="82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7544" y="3435846"/>
            <a:ext cx="965980" cy="65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20072" y="1851670"/>
            <a:ext cx="1159929" cy="47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19672" y="3579862"/>
            <a:ext cx="1492420" cy="44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83968" y="3075806"/>
            <a:ext cx="1261945" cy="497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956376" y="1779662"/>
            <a:ext cx="586893" cy="586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55576" y="843558"/>
            <a:ext cx="929456" cy="929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90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BAFWACs roadmap to 2018</a:t>
            </a:r>
            <a:endParaRPr lang="en-US" dirty="0"/>
          </a:p>
        </p:txBody>
      </p:sp>
      <p:sp>
        <p:nvSpPr>
          <p:cNvPr id="6" name="Content Placeholder 5"/>
          <p:cNvSpPr>
            <a:spLocks noGrp="1"/>
          </p:cNvSpPr>
          <p:nvPr>
            <p:ph idx="1"/>
          </p:nvPr>
        </p:nvSpPr>
        <p:spPr/>
        <p:txBody>
          <a:bodyPr>
            <a:normAutofit/>
          </a:bodyPr>
          <a:lstStyle/>
          <a:p>
            <a:r>
              <a:rPr lang="en-US" sz="2000" dirty="0">
                <a:solidFill>
                  <a:srgbClr val="212121"/>
                </a:solidFill>
                <a:latin typeface="inherit" charset="0"/>
              </a:rPr>
              <a:t> </a:t>
            </a:r>
            <a:r>
              <a:rPr lang="en-US" sz="1600" b="1" dirty="0" smtClean="0"/>
              <a:t>Second milestone: to </a:t>
            </a:r>
            <a:r>
              <a:rPr lang="en-US" sz="1600" b="1" dirty="0" err="1" smtClean="0"/>
              <a:t>catalyse</a:t>
            </a:r>
            <a:r>
              <a:rPr lang="en-US" sz="1600" b="1" dirty="0" smtClean="0"/>
              <a:t> and facilitate effective water action</a:t>
            </a:r>
          </a:p>
          <a:p>
            <a:pPr>
              <a:buNone/>
            </a:pPr>
            <a:endParaRPr lang="en-US" sz="1600" dirty="0"/>
          </a:p>
          <a:p>
            <a:r>
              <a:rPr lang="en-US" sz="1600" dirty="0"/>
              <a:t> </a:t>
            </a:r>
            <a:r>
              <a:rPr lang="en-US" sz="1600" dirty="0" smtClean="0"/>
              <a:t>Technical workshops and webinars have been held</a:t>
            </a:r>
          </a:p>
          <a:p>
            <a:r>
              <a:rPr lang="en-US" sz="1600" dirty="0" smtClean="0"/>
              <a:t> Best </a:t>
            </a:r>
            <a:r>
              <a:rPr lang="en-US" sz="1600" dirty="0"/>
              <a:t>practice information and dissemination </a:t>
            </a:r>
            <a:r>
              <a:rPr lang="en-US" sz="1600" dirty="0" smtClean="0"/>
              <a:t>platforms have been created</a:t>
            </a:r>
          </a:p>
          <a:p>
            <a:r>
              <a:rPr lang="en-US" sz="1600" dirty="0"/>
              <a:t> </a:t>
            </a:r>
            <a:r>
              <a:rPr lang="en-US" sz="1600" dirty="0" smtClean="0"/>
              <a:t>Monitoring and tracking of progress against commitments is underway </a:t>
            </a:r>
          </a:p>
          <a:p>
            <a:r>
              <a:rPr lang="en-US" sz="1600" dirty="0"/>
              <a:t> </a:t>
            </a:r>
            <a:r>
              <a:rPr lang="en-US" sz="1600" dirty="0" smtClean="0"/>
              <a:t>Collaborative action opportunity identification is underway</a:t>
            </a:r>
          </a:p>
          <a:p>
            <a:pPr>
              <a:buNone/>
            </a:pPr>
            <a:endParaRPr lang="en-US" sz="1600" dirty="0"/>
          </a:p>
        </p:txBody>
      </p:sp>
      <p:sp>
        <p:nvSpPr>
          <p:cNvPr id="4" name="Slide Number Placeholder 3"/>
          <p:cNvSpPr>
            <a:spLocks noGrp="1"/>
          </p:cNvSpPr>
          <p:nvPr>
            <p:ph type="sldNum" sz="quarter" idx="4"/>
          </p:nvPr>
        </p:nvSpPr>
        <p:spPr/>
        <p:txBody>
          <a:bodyPr/>
          <a:lstStyle/>
          <a:p>
            <a:r>
              <a:rPr lang="en-GB"/>
              <a:t>Page </a:t>
            </a:r>
            <a:fld id="{45D3527D-D760-4252-A7F2-B4C9D1C491A7}" type="slidenum">
              <a:rPr lang="en-GB" smtClean="0"/>
              <a:pPr/>
              <a:t>6</a:t>
            </a:fld>
            <a:r>
              <a:rPr lang="en-GB"/>
              <a:t>  </a:t>
            </a:r>
            <a:endParaRPr lang="en-GB" dirty="0"/>
          </a:p>
        </p:txBody>
      </p:sp>
    </p:spTree>
    <p:extLst>
      <p:ext uri="{BB962C8B-B14F-4D97-AF65-F5344CB8AC3E}">
        <p14:creationId xmlns:p14="http://schemas.microsoft.com/office/powerpoint/2010/main" val="408957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989"/>
            <a:ext cx="8229600" cy="565571"/>
          </a:xfrm>
        </p:spPr>
        <p:txBody>
          <a:bodyPr>
            <a:noAutofit/>
          </a:bodyPr>
          <a:lstStyle/>
          <a:p>
            <a:r>
              <a:rPr lang="en-GB" sz="2400" dirty="0"/>
              <a:t>C</a:t>
            </a:r>
            <a:r>
              <a:rPr lang="en-GB" sz="2400" dirty="0" smtClean="0"/>
              <a:t>ompanies </a:t>
            </a:r>
            <a:r>
              <a:rPr lang="en-GB" sz="2400" dirty="0"/>
              <a:t>reporting </a:t>
            </a:r>
            <a:r>
              <a:rPr lang="en-GB" sz="2400" dirty="0" smtClean="0"/>
              <a:t>actions </a:t>
            </a:r>
            <a:r>
              <a:rPr lang="en-GB" sz="2400" dirty="0"/>
              <a:t>per river basin </a:t>
            </a:r>
            <a:r>
              <a:rPr lang="en-GB" sz="2400" dirty="0" smtClean="0"/>
              <a:t>to CDP</a:t>
            </a:r>
            <a:endParaRPr lang="en-GB" sz="2400" dirty="0"/>
          </a:p>
        </p:txBody>
      </p:sp>
      <p:sp>
        <p:nvSpPr>
          <p:cNvPr id="9" name="Rectangle 8"/>
          <p:cNvSpPr/>
          <p:nvPr/>
        </p:nvSpPr>
        <p:spPr>
          <a:xfrm>
            <a:off x="467544" y="4623248"/>
            <a:ext cx="1724860" cy="273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94335" y="4149090"/>
            <a:ext cx="1675009" cy="205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ectangle 13"/>
          <p:cNvSpPr/>
          <p:nvPr/>
        </p:nvSpPr>
        <p:spPr>
          <a:xfrm>
            <a:off x="6032800" y="4149090"/>
            <a:ext cx="2716865" cy="197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5" name="Group 4"/>
          <p:cNvGrpSpPr>
            <a:grpSpLocks noChangeAspect="1"/>
          </p:cNvGrpSpPr>
          <p:nvPr/>
        </p:nvGrpSpPr>
        <p:grpSpPr>
          <a:xfrm>
            <a:off x="2040024" y="990901"/>
            <a:ext cx="3992776" cy="3996000"/>
            <a:chOff x="2277550" y="-1569470"/>
            <a:chExt cx="7416137" cy="7422123"/>
          </a:xfrm>
        </p:grpSpPr>
        <p:pic>
          <p:nvPicPr>
            <p:cNvPr id="3" name="Picture 2"/>
            <p:cNvPicPr>
              <a:picLocks noChangeAspect="1"/>
            </p:cNvPicPr>
            <p:nvPr/>
          </p:nvPicPr>
          <p:blipFill>
            <a:blip r:embed="rId4"/>
            <a:stretch>
              <a:fillRect/>
            </a:stretch>
          </p:blipFill>
          <p:spPr>
            <a:xfrm>
              <a:off x="2277550" y="-1569470"/>
              <a:ext cx="7400925" cy="6743700"/>
            </a:xfrm>
            <a:prstGeom prst="rect">
              <a:avLst/>
            </a:prstGeom>
          </p:spPr>
        </p:pic>
        <p:pic>
          <p:nvPicPr>
            <p:cNvPr id="4" name="Picture 3"/>
            <p:cNvPicPr>
              <a:picLocks noChangeAspect="1"/>
            </p:cNvPicPr>
            <p:nvPr/>
          </p:nvPicPr>
          <p:blipFill>
            <a:blip r:embed="rId5"/>
            <a:stretch>
              <a:fillRect/>
            </a:stretch>
          </p:blipFill>
          <p:spPr>
            <a:xfrm>
              <a:off x="2321337" y="4995403"/>
              <a:ext cx="7372350" cy="857250"/>
            </a:xfrm>
            <a:prstGeom prst="rect">
              <a:avLst/>
            </a:prstGeom>
          </p:spPr>
        </p:pic>
      </p:grpSp>
      <p:pic>
        <p:nvPicPr>
          <p:cNvPr id="8" name="Picture 7"/>
          <p:cNvPicPr>
            <a:picLocks noChangeAspect="1"/>
          </p:cNvPicPr>
          <p:nvPr/>
        </p:nvPicPr>
        <p:blipFill>
          <a:blip r:embed="rId6"/>
          <a:stretch>
            <a:fillRect/>
          </a:stretch>
        </p:blipFill>
        <p:spPr>
          <a:xfrm>
            <a:off x="6880698" y="1062832"/>
            <a:ext cx="1178719" cy="1621631"/>
          </a:xfrm>
          <a:prstGeom prst="rect">
            <a:avLst/>
          </a:prstGeom>
        </p:spPr>
      </p:pic>
    </p:spTree>
    <p:custDataLst>
      <p:tags r:id="rId1"/>
    </p:custDataLst>
    <p:extLst>
      <p:ext uri="{BB962C8B-B14F-4D97-AF65-F5344CB8AC3E}">
        <p14:creationId xmlns:p14="http://schemas.microsoft.com/office/powerpoint/2010/main" val="2849016334"/>
      </p:ext>
    </p:extLst>
  </p:cSld>
  <p:clrMapOvr>
    <a:masterClrMapping/>
  </p:clrMapOvr>
  <mc:AlternateContent xmlns:mc="http://schemas.openxmlformats.org/markup-compatibility/2006" xmlns:p14="http://schemas.microsoft.com/office/powerpoint/2010/main">
    <mc:Choice Requires="p14">
      <p:transition spd="slow" p14:dur="2000" advTm="52272"/>
    </mc:Choice>
    <mc:Fallback xmlns="">
      <p:transition spd="slow" advTm="5227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Call to collaborate</a:t>
            </a:r>
            <a:endParaRPr lang="en-US" dirty="0"/>
          </a:p>
        </p:txBody>
      </p:sp>
      <p:sp>
        <p:nvSpPr>
          <p:cNvPr id="6" name="Content Placeholder 5"/>
          <p:cNvSpPr>
            <a:spLocks noGrp="1"/>
          </p:cNvSpPr>
          <p:nvPr>
            <p:ph idx="1"/>
          </p:nvPr>
        </p:nvSpPr>
        <p:spPr/>
        <p:txBody>
          <a:bodyPr>
            <a:normAutofit fontScale="92500"/>
          </a:bodyPr>
          <a:lstStyle/>
          <a:p>
            <a:r>
              <a:rPr lang="en-US" sz="2000" dirty="0">
                <a:solidFill>
                  <a:srgbClr val="212121"/>
                </a:solidFill>
                <a:latin typeface="inherit" charset="0"/>
              </a:rPr>
              <a:t> </a:t>
            </a:r>
            <a:r>
              <a:rPr lang="en-US" sz="1600" b="1" dirty="0" smtClean="0"/>
              <a:t>We intend to host a multi-stakeholder water action workshop in a river basin of common interest to BAFWAC Signatories, The Paris Pact and Megacities Alliances</a:t>
            </a:r>
          </a:p>
          <a:p>
            <a:pPr>
              <a:buNone/>
            </a:pPr>
            <a:endParaRPr lang="en-US" sz="1600" dirty="0"/>
          </a:p>
          <a:p>
            <a:r>
              <a:rPr lang="en-US" sz="1600" dirty="0" smtClean="0"/>
              <a:t> Harness the power of private sector interest in water action by hosting in a </a:t>
            </a:r>
            <a:r>
              <a:rPr lang="en-US" sz="1600" dirty="0"/>
              <a:t>location </a:t>
            </a:r>
            <a:r>
              <a:rPr lang="en-US" sz="1600" dirty="0" smtClean="0"/>
              <a:t>of interest to companies.</a:t>
            </a:r>
          </a:p>
          <a:p>
            <a:endParaRPr lang="en-US" sz="1600" dirty="0"/>
          </a:p>
          <a:p>
            <a:r>
              <a:rPr lang="en-US" sz="1600" dirty="0" smtClean="0"/>
              <a:t> Share information on current proposed actions to </a:t>
            </a:r>
            <a:r>
              <a:rPr lang="en-US" sz="1600" dirty="0"/>
              <a:t>improve water security in support of a low carbon </a:t>
            </a:r>
            <a:r>
              <a:rPr lang="en-US" sz="1600" dirty="0" smtClean="0"/>
              <a:t>transition and identify opportunities for financing, implementing and succeeding.</a:t>
            </a:r>
          </a:p>
        </p:txBody>
      </p:sp>
      <p:sp>
        <p:nvSpPr>
          <p:cNvPr id="4" name="Slide Number Placeholder 3"/>
          <p:cNvSpPr>
            <a:spLocks noGrp="1"/>
          </p:cNvSpPr>
          <p:nvPr>
            <p:ph type="sldNum" sz="quarter" idx="4"/>
          </p:nvPr>
        </p:nvSpPr>
        <p:spPr/>
        <p:txBody>
          <a:bodyPr/>
          <a:lstStyle/>
          <a:p>
            <a:r>
              <a:rPr lang="en-GB"/>
              <a:t>Page </a:t>
            </a:r>
            <a:fld id="{45D3527D-D760-4252-A7F2-B4C9D1C491A7}" type="slidenum">
              <a:rPr lang="en-GB" smtClean="0"/>
              <a:pPr/>
              <a:t>8</a:t>
            </a:fld>
            <a:r>
              <a:rPr lang="en-GB"/>
              <a:t>  </a:t>
            </a:r>
            <a:endParaRPr lang="en-GB" dirty="0"/>
          </a:p>
        </p:txBody>
      </p:sp>
    </p:spTree>
    <p:extLst>
      <p:ext uri="{BB962C8B-B14F-4D97-AF65-F5344CB8AC3E}">
        <p14:creationId xmlns:p14="http://schemas.microsoft.com/office/powerpoint/2010/main" val="161726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GB" dirty="0"/>
              <a:t>Page </a:t>
            </a:r>
            <a:fld id="{45D3527D-D760-4252-A7F2-B4C9D1C491A7}" type="slidenum">
              <a:rPr lang="en-GB" smtClean="0"/>
              <a:pPr/>
              <a:t>9</a:t>
            </a:fld>
            <a:r>
              <a:rPr lang="en-GB" dirty="0"/>
              <a:t>  </a:t>
            </a:r>
          </a:p>
        </p:txBody>
      </p:sp>
      <p:sp>
        <p:nvSpPr>
          <p:cNvPr id="3" name="Title 1"/>
          <p:cNvSpPr txBox="1">
            <a:spLocks/>
          </p:cNvSpPr>
          <p:nvPr/>
        </p:nvSpPr>
        <p:spPr>
          <a:xfrm>
            <a:off x="683569" y="771550"/>
            <a:ext cx="7848873" cy="792088"/>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Thank you</a:t>
            </a:r>
          </a:p>
        </p:txBody>
      </p:sp>
      <p:sp>
        <p:nvSpPr>
          <p:cNvPr id="5" name="Text Placeholder 3"/>
          <p:cNvSpPr txBox="1">
            <a:spLocks/>
          </p:cNvSpPr>
          <p:nvPr/>
        </p:nvSpPr>
        <p:spPr>
          <a:xfrm>
            <a:off x="1835696" y="2643684"/>
            <a:ext cx="6624636" cy="792162"/>
          </a:xfrm>
          <a:prstGeom prst="rect">
            <a:avLst/>
          </a:prstGeom>
        </p:spPr>
        <p:txBody>
          <a:bodyPr>
            <a:noAutofit/>
          </a:bodyPr>
          <a:lstStyle/>
          <a:p>
            <a:pPr lvl="0" algn="r">
              <a:lnSpc>
                <a:spcPct val="150000"/>
              </a:lnSpc>
              <a:buClr>
                <a:srgbClr val="B42E3E"/>
              </a:buClr>
              <a:defRPr/>
            </a:pPr>
            <a:r>
              <a:rPr lang="en-GB" sz="1600" dirty="0">
                <a:solidFill>
                  <a:schemeClr val="bg1"/>
                </a:solidFill>
                <a:latin typeface="Arial" pitchFamily="34" charset="0"/>
                <a:cs typeface="Arial" pitchFamily="34" charset="0"/>
              </a:rPr>
              <a:t>Contact:</a:t>
            </a:r>
          </a:p>
          <a:p>
            <a:pPr lvl="0" algn="r">
              <a:lnSpc>
                <a:spcPct val="150000"/>
              </a:lnSpc>
              <a:buClr>
                <a:srgbClr val="B42E3E"/>
              </a:buClr>
              <a:defRPr/>
            </a:pPr>
            <a:r>
              <a:rPr lang="en-GB" sz="1600" dirty="0" smtClean="0">
                <a:solidFill>
                  <a:schemeClr val="bg1"/>
                </a:solidFill>
                <a:latin typeface="Arial" pitchFamily="34" charset="0"/>
                <a:cs typeface="Arial" pitchFamily="34" charset="0"/>
              </a:rPr>
              <a:t>Cate Lamb</a:t>
            </a:r>
            <a:endParaRPr lang="en-GB" sz="1600" dirty="0">
              <a:solidFill>
                <a:schemeClr val="bg1"/>
              </a:solidFill>
              <a:latin typeface="Arial" pitchFamily="34" charset="0"/>
              <a:cs typeface="Arial" pitchFamily="34" charset="0"/>
            </a:endParaRPr>
          </a:p>
          <a:p>
            <a:pPr lvl="0" algn="r">
              <a:lnSpc>
                <a:spcPct val="150000"/>
              </a:lnSpc>
              <a:buClr>
                <a:srgbClr val="B42E3E"/>
              </a:buClr>
              <a:defRPr/>
            </a:pPr>
            <a:r>
              <a:rPr kumimoji="0" lang="en-GB" sz="1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Director of Programs</a:t>
            </a:r>
            <a:r>
              <a:rPr kumimoji="0" lang="en-GB" sz="1600" b="0" i="0" u="none" strike="noStrike" kern="1200" cap="none" spc="0" normalizeH="0" noProof="0" dirty="0" smtClean="0">
                <a:ln>
                  <a:noFill/>
                </a:ln>
                <a:solidFill>
                  <a:schemeClr val="bg1"/>
                </a:solidFill>
                <a:effectLst/>
                <a:uLnTx/>
                <a:uFillTx/>
                <a:latin typeface="Arial" pitchFamily="34" charset="0"/>
                <a:ea typeface="+mn-ea"/>
                <a:cs typeface="Arial" pitchFamily="34" charset="0"/>
              </a:rPr>
              <a:t>, </a:t>
            </a:r>
            <a:r>
              <a:rPr kumimoji="0" lang="en-GB" sz="1600" b="0" i="0" u="none" strike="noStrike" kern="1200" cap="none" spc="0" normalizeH="0" noProof="0" dirty="0">
                <a:ln>
                  <a:noFill/>
                </a:ln>
                <a:solidFill>
                  <a:schemeClr val="bg1"/>
                </a:solidFill>
                <a:effectLst/>
                <a:uLnTx/>
                <a:uFillTx/>
                <a:latin typeface="Arial" pitchFamily="34" charset="0"/>
                <a:ea typeface="+mn-ea"/>
                <a:cs typeface="Arial" pitchFamily="34" charset="0"/>
              </a:rPr>
              <a:t>CDP</a:t>
            </a:r>
          </a:p>
          <a:p>
            <a:pPr lvl="0" algn="r">
              <a:lnSpc>
                <a:spcPct val="150000"/>
              </a:lnSpc>
              <a:buClr>
                <a:srgbClr val="B42E3E"/>
              </a:buClr>
              <a:defRPr/>
            </a:pPr>
            <a:r>
              <a:rPr lang="en-GB" sz="1600" dirty="0" smtClean="0">
                <a:solidFill>
                  <a:schemeClr val="bg1"/>
                </a:solidFill>
                <a:latin typeface="Arial" pitchFamily="34" charset="0"/>
                <a:cs typeface="Arial" pitchFamily="34" charset="0"/>
                <a:hlinkClick r:id="rId3"/>
              </a:rPr>
              <a:t>Cate.lamb</a:t>
            </a:r>
            <a:r>
              <a:rPr lang="en-GB" sz="1600" baseline="0" dirty="0" smtClean="0">
                <a:solidFill>
                  <a:schemeClr val="bg1"/>
                </a:solidFill>
                <a:latin typeface="Arial" pitchFamily="34" charset="0"/>
                <a:cs typeface="Arial" pitchFamily="34" charset="0"/>
                <a:hlinkClick r:id="rId3"/>
              </a:rPr>
              <a:t>@</a:t>
            </a:r>
            <a:r>
              <a:rPr lang="en-GB" sz="1600" baseline="0" dirty="0">
                <a:solidFill>
                  <a:schemeClr val="bg1"/>
                </a:solidFill>
                <a:latin typeface="Arial" pitchFamily="34" charset="0"/>
                <a:cs typeface="Arial" pitchFamily="34" charset="0"/>
                <a:hlinkClick r:id="rId3"/>
              </a:rPr>
              <a:t>cdp.net</a:t>
            </a:r>
            <a:r>
              <a:rPr lang="en-GB" sz="1600" baseline="0" dirty="0">
                <a:solidFill>
                  <a:schemeClr val="bg1"/>
                </a:solidFill>
                <a:latin typeface="Arial" pitchFamily="34" charset="0"/>
                <a:cs typeface="Arial" pitchFamily="34" charset="0"/>
              </a:rPr>
              <a:t> l </a:t>
            </a:r>
            <a:r>
              <a:rPr lang="en-GB" sz="1600" baseline="0" dirty="0" smtClean="0">
                <a:solidFill>
                  <a:schemeClr val="bg1"/>
                </a:solidFill>
                <a:latin typeface="Arial" pitchFamily="34" charset="0"/>
                <a:cs typeface="Arial" pitchFamily="34" charset="0"/>
              </a:rPr>
              <a:t>@</a:t>
            </a:r>
            <a:r>
              <a:rPr lang="en-GB" sz="1600" baseline="0" dirty="0" err="1" smtClean="0">
                <a:solidFill>
                  <a:schemeClr val="bg1"/>
                </a:solidFill>
                <a:latin typeface="Arial" pitchFamily="34" charset="0"/>
                <a:cs typeface="Arial" pitchFamily="34" charset="0"/>
              </a:rPr>
              <a:t>Cate_Lamb</a:t>
            </a:r>
            <a:endParaRPr kumimoji="0" lang="en-GB" sz="1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 name="Rectangle 5"/>
          <p:cNvSpPr/>
          <p:nvPr/>
        </p:nvSpPr>
        <p:spPr>
          <a:xfrm>
            <a:off x="467544" y="4623247"/>
            <a:ext cx="1724860" cy="273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5402239"/>
      </p:ext>
    </p:extLst>
  </p:cSld>
  <p:clrMapOvr>
    <a:masterClrMapping/>
  </p:clrMapOvr>
  <mc:AlternateContent xmlns:mc="http://schemas.openxmlformats.org/markup-compatibility/2006" xmlns:p14="http://schemas.microsoft.com/office/powerpoint/2010/main">
    <mc:Choice Requires="p14">
      <p:transition spd="slow" p14:dur="2000" advTm="13213"/>
    </mc:Choice>
    <mc:Fallback xmlns="">
      <p:transition spd="slow" advTm="1321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Autofit/>
      </a:bodyPr>
      <a:lstStyle>
        <a:defPPr marL="0" marR="0" indent="0" algn="l" defTabSz="914400" rtl="0" eaLnBrk="1" fontAlgn="auto" latinLnBrk="0" hangingPunct="1">
          <a:lnSpc>
            <a:spcPct val="150000"/>
          </a:lnSpc>
          <a:spcBef>
            <a:spcPct val="20000"/>
          </a:spcBef>
          <a:spcAft>
            <a:spcPts val="0"/>
          </a:spcAft>
          <a:buClr>
            <a:srgbClr val="B42E3E"/>
          </a:buClr>
          <a:buSzTx/>
          <a:buFont typeface="Wingdings 3" pitchFamily="18" charset="2"/>
          <a:buNone/>
          <a:tabLst/>
          <a:defRPr kumimoji="0" sz="17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3bbacdc-c520-46a9-ac0c-c53c6e278363">
      <UserInfo>
        <DisplayName>Sonya Bhonsle</DisplayName>
        <AccountId>73</AccountId>
        <AccountType/>
      </UserInfo>
      <UserInfo>
        <DisplayName>Salla Sulasuo</DisplayName>
        <AccountId>29</AccountId>
        <AccountType/>
      </UserInfo>
      <UserInfo>
        <DisplayName>Morgan Gillespy</DisplayName>
        <AccountId>12</AccountId>
        <AccountType/>
      </UserInfo>
      <UserInfo>
        <DisplayName>Karina de Souza</DisplayName>
        <AccountId>27</AccountId>
        <AccountType/>
      </UserInfo>
      <UserInfo>
        <DisplayName>Lisa Lee</DisplayName>
        <AccountId>61</AccountId>
        <AccountType/>
      </UserInfo>
      <UserInfo>
        <DisplayName>Marcus Norton</DisplayName>
        <AccountId>26</AccountId>
        <AccountType/>
      </UserInfo>
      <UserInfo>
        <DisplayName>Frances Way</DisplayName>
        <AccountId>42</AccountId>
        <AccountType/>
      </UserInfo>
      <UserInfo>
        <DisplayName>Sara Law</DisplayName>
        <AccountId>100</AccountId>
        <AccountType/>
      </UserInfo>
      <UserInfo>
        <DisplayName>Leaver - Roberta Iley</DisplayName>
        <AccountId>21</AccountId>
        <AccountType/>
      </UserInfo>
      <UserInfo>
        <DisplayName>Nina Braun</DisplayName>
        <AccountId>142</AccountId>
        <AccountType/>
      </UserInfo>
      <UserInfo>
        <DisplayName>Erin Callahan</DisplayName>
        <AccountId>151</AccountId>
        <AccountType/>
      </UserInfo>
      <UserInfo>
        <DisplayName>Cate Lamb</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DD6B59001B8546BE3C25119BF3D913" ma:contentTypeVersion="3" ma:contentTypeDescription="Create a new document." ma:contentTypeScope="" ma:versionID="84210e32f32ff265ee7088b537018623">
  <xsd:schema xmlns:xsd="http://www.w3.org/2001/XMLSchema" xmlns:xs="http://www.w3.org/2001/XMLSchema" xmlns:p="http://schemas.microsoft.com/office/2006/metadata/properties" xmlns:ns2="63bbacdc-c520-46a9-ac0c-c53c6e278363" targetNamespace="http://schemas.microsoft.com/office/2006/metadata/properties" ma:root="true" ma:fieldsID="55e3b7fcf483f774915aff40ec975b78" ns2:_="">
    <xsd:import namespace="63bbacdc-c520-46a9-ac0c-c53c6e278363"/>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bacdc-c520-46a9-ac0c-c53c6e27836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34973F-1B33-4993-8110-A350676C8E80}">
  <ds:schemaRefs>
    <ds:schemaRef ds:uri="http://schemas.microsoft.com/sharepoint/v3/contenttype/forms"/>
  </ds:schemaRefs>
</ds:datastoreItem>
</file>

<file path=customXml/itemProps2.xml><?xml version="1.0" encoding="utf-8"?>
<ds:datastoreItem xmlns:ds="http://schemas.openxmlformats.org/officeDocument/2006/customXml" ds:itemID="{D7EA5FFC-1A75-4E14-B32D-8D7B6456749B}">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 ds:uri="63bbacdc-c520-46a9-ac0c-c53c6e278363"/>
    <ds:schemaRef ds:uri="http://purl.org/dc/dcmitype/"/>
  </ds:schemaRefs>
</ds:datastoreItem>
</file>

<file path=customXml/itemProps3.xml><?xml version="1.0" encoding="utf-8"?>
<ds:datastoreItem xmlns:ds="http://schemas.openxmlformats.org/officeDocument/2006/customXml" ds:itemID="{775F6452-CF7C-4623-BF3A-0674A62DD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bbacdc-c520-46a9-ac0c-c53c6e2783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6505</TotalTime>
  <Words>360</Words>
  <Application>Microsoft Office PowerPoint</Application>
  <PresentationFormat>Affichage à l'écran (16:9)</PresentationFormat>
  <Paragraphs>71</Paragraphs>
  <Slides>9</Slides>
  <Notes>5</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Office Theme</vt:lpstr>
      <vt:lpstr>Présentation PowerPoint</vt:lpstr>
      <vt:lpstr>Business Alliance for Water and Climate</vt:lpstr>
      <vt:lpstr>Commitment expectations</vt:lpstr>
      <vt:lpstr>BAFWACs roadmap to 2018</vt:lpstr>
      <vt:lpstr>Signatories - $680 billion from 5 continents</vt:lpstr>
      <vt:lpstr>BAFWACs roadmap to 2018</vt:lpstr>
      <vt:lpstr>Companies reporting actions per river basin to CDP</vt:lpstr>
      <vt:lpstr>Call to collaborate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Morgan Gillespy</dc:creator>
  <cp:lastModifiedBy>FABREGES Solene</cp:lastModifiedBy>
  <cp:revision>426</cp:revision>
  <dcterms:created xsi:type="dcterms:W3CDTF">2013-03-19T15:43:46Z</dcterms:created>
  <dcterms:modified xsi:type="dcterms:W3CDTF">2016-09-27T08:24:54Z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0x01010001DD6B59001B8546BE3C25119BF3D913</vt:lpwstr>
  </property>
</Properties>
</file>