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3"/>
  </p:notesMasterIdLst>
  <p:handoutMasterIdLst>
    <p:handoutMasterId r:id="rId14"/>
  </p:handoutMasterIdLst>
  <p:sldIdLst>
    <p:sldId id="330" r:id="rId2"/>
    <p:sldId id="342" r:id="rId3"/>
    <p:sldId id="277" r:id="rId4"/>
    <p:sldId id="347" r:id="rId5"/>
    <p:sldId id="343" r:id="rId6"/>
    <p:sldId id="344" r:id="rId7"/>
    <p:sldId id="368" r:id="rId8"/>
    <p:sldId id="369" r:id="rId9"/>
    <p:sldId id="370" r:id="rId10"/>
    <p:sldId id="367" r:id="rId11"/>
    <p:sldId id="340" r:id="rId12"/>
  </p:sldIdLst>
  <p:sldSz cx="9144000" cy="6858000" type="screen4x3"/>
  <p:notesSz cx="6794500" cy="9931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200"/>
    <a:srgbClr val="003E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6" autoAdjust="0"/>
    <p:restoredTop sz="79456" autoAdjust="0"/>
  </p:normalViewPr>
  <p:slideViewPr>
    <p:cSldViewPr snapToGrid="0" snapToObjects="1">
      <p:cViewPr varScale="1">
        <p:scale>
          <a:sx n="54" d="100"/>
          <a:sy n="54" d="100"/>
        </p:scale>
        <p:origin x="-164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25" d="100"/>
          <a:sy n="125" d="100"/>
        </p:scale>
        <p:origin x="2392" y="-8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88F21-A889-408B-95EE-4B7BB3308E61}"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fr-FR"/>
        </a:p>
      </dgm:t>
    </dgm:pt>
    <dgm:pt modelId="{B4B00768-D892-45C8-ACB3-954BE251BD3E}">
      <dgm:prSet phldrT="[Texte]" custT="1"/>
      <dgm:spPr/>
      <dgm:t>
        <a:bodyPr/>
        <a:lstStyle/>
        <a:p>
          <a:r>
            <a:rPr lang="fr-FR" sz="1400" b="1" dirty="0" smtClean="0"/>
            <a:t>National/</a:t>
          </a:r>
        </a:p>
        <a:p>
          <a:r>
            <a:rPr lang="fr-FR" sz="1400" b="1" dirty="0" err="1" smtClean="0"/>
            <a:t>transboundary</a:t>
          </a:r>
          <a:r>
            <a:rPr lang="fr-FR" sz="1400" b="1" dirty="0" smtClean="0"/>
            <a:t> basin </a:t>
          </a:r>
          <a:r>
            <a:rPr lang="fr-FR" sz="1400" b="1" dirty="0" err="1" smtClean="0"/>
            <a:t>organizations</a:t>
          </a:r>
          <a:endParaRPr lang="fr-FR" sz="1400" b="1" dirty="0"/>
        </a:p>
      </dgm:t>
    </dgm:pt>
    <dgm:pt modelId="{A4F1CC6E-6EA6-46A0-A6EC-E51360DE4091}" type="parTrans" cxnId="{DD9CABDF-FBB7-471F-BC5C-E29B7B446FDC}">
      <dgm:prSet/>
      <dgm:spPr/>
      <dgm:t>
        <a:bodyPr/>
        <a:lstStyle/>
        <a:p>
          <a:endParaRPr lang="fr-FR" sz="1400" b="1"/>
        </a:p>
      </dgm:t>
    </dgm:pt>
    <dgm:pt modelId="{4A289BC3-4240-49B9-90C0-60D776EAE815}" type="sibTrans" cxnId="{DD9CABDF-FBB7-471F-BC5C-E29B7B446FDC}">
      <dgm:prSet/>
      <dgm:spPr/>
      <dgm:t>
        <a:bodyPr/>
        <a:lstStyle/>
        <a:p>
          <a:endParaRPr lang="fr-FR" sz="1400" b="1"/>
        </a:p>
      </dgm:t>
    </dgm:pt>
    <dgm:pt modelId="{85BAA00C-4751-426B-ACDD-758A13310E3E}">
      <dgm:prSet phldrT="[Texte]" custT="1"/>
      <dgm:spPr>
        <a:solidFill>
          <a:srgbClr val="00B0F0"/>
        </a:solidFill>
      </dgm:spPr>
      <dgm:t>
        <a:bodyPr/>
        <a:lstStyle/>
        <a:p>
          <a:r>
            <a:rPr lang="fr-FR" sz="1400" b="1" dirty="0" err="1" smtClean="0"/>
            <a:t>Governments</a:t>
          </a:r>
          <a:endParaRPr lang="fr-FR" sz="1400" b="1" dirty="0"/>
        </a:p>
      </dgm:t>
    </dgm:pt>
    <dgm:pt modelId="{6275DEAC-5E6F-47C3-ACDE-20FA34A3C4B4}" type="parTrans" cxnId="{38D0FDA7-0669-47CF-8E1B-AE0E05B518C7}">
      <dgm:prSet/>
      <dgm:spPr/>
      <dgm:t>
        <a:bodyPr/>
        <a:lstStyle/>
        <a:p>
          <a:endParaRPr lang="fr-FR" sz="1400" b="1"/>
        </a:p>
      </dgm:t>
    </dgm:pt>
    <dgm:pt modelId="{B2C62E3F-2676-4FA1-AE36-2170F3EA74EC}" type="sibTrans" cxnId="{38D0FDA7-0669-47CF-8E1B-AE0E05B518C7}">
      <dgm:prSet/>
      <dgm:spPr/>
      <dgm:t>
        <a:bodyPr/>
        <a:lstStyle/>
        <a:p>
          <a:endParaRPr lang="fr-FR" sz="1400" b="1"/>
        </a:p>
      </dgm:t>
    </dgm:pt>
    <dgm:pt modelId="{84E7194B-E794-470D-AB09-08EC9B1AC7F1}">
      <dgm:prSet phldrT="[Texte]" custT="1"/>
      <dgm:spPr>
        <a:solidFill>
          <a:srgbClr val="F39200"/>
        </a:solidFill>
      </dgm:spPr>
      <dgm:t>
        <a:bodyPr/>
        <a:lstStyle/>
        <a:p>
          <a:r>
            <a:rPr lang="fr-FR" sz="1400" b="1" dirty="0" smtClean="0"/>
            <a:t>Local </a:t>
          </a:r>
          <a:r>
            <a:rPr lang="fr-FR" sz="1400" b="1" dirty="0" err="1" smtClean="0"/>
            <a:t>authorities</a:t>
          </a:r>
          <a:endParaRPr lang="fr-FR" sz="1400" b="1" dirty="0"/>
        </a:p>
      </dgm:t>
    </dgm:pt>
    <dgm:pt modelId="{E21C31CC-FDCC-4903-BC62-0CB41653A1F1}" type="parTrans" cxnId="{1AA3EE30-D954-4D29-B352-716264BA749F}">
      <dgm:prSet/>
      <dgm:spPr/>
      <dgm:t>
        <a:bodyPr/>
        <a:lstStyle/>
        <a:p>
          <a:endParaRPr lang="fr-FR" sz="1400" b="1"/>
        </a:p>
      </dgm:t>
    </dgm:pt>
    <dgm:pt modelId="{38DAA1AF-2ED7-4644-9404-8BAD2F058AE0}" type="sibTrans" cxnId="{1AA3EE30-D954-4D29-B352-716264BA749F}">
      <dgm:prSet/>
      <dgm:spPr/>
      <dgm:t>
        <a:bodyPr/>
        <a:lstStyle/>
        <a:p>
          <a:endParaRPr lang="fr-FR" sz="1400" b="1"/>
        </a:p>
      </dgm:t>
    </dgm:pt>
    <dgm:pt modelId="{184A7EB7-6E55-4FCF-9752-87D7C512FC9E}">
      <dgm:prSet phldrT="[Texte]" custT="1"/>
      <dgm:spPr>
        <a:solidFill>
          <a:srgbClr val="C00000"/>
        </a:solidFill>
      </dgm:spPr>
      <dgm:t>
        <a:bodyPr/>
        <a:lstStyle/>
        <a:p>
          <a:r>
            <a:rPr lang="fr-FR" sz="1400" b="1" dirty="0" smtClean="0"/>
            <a:t>Civil society</a:t>
          </a:r>
          <a:endParaRPr lang="fr-FR" sz="1400" b="1" dirty="0"/>
        </a:p>
      </dgm:t>
    </dgm:pt>
    <dgm:pt modelId="{B243488A-A46C-405D-97DB-23FA5961978B}" type="parTrans" cxnId="{B3F7D82C-144E-4E53-B6EF-42E44C69764C}">
      <dgm:prSet/>
      <dgm:spPr/>
      <dgm:t>
        <a:bodyPr/>
        <a:lstStyle/>
        <a:p>
          <a:endParaRPr lang="fr-FR" sz="1400" b="1"/>
        </a:p>
      </dgm:t>
    </dgm:pt>
    <dgm:pt modelId="{50A1565D-3CCC-46CD-858A-B97DBFD81E0D}" type="sibTrans" cxnId="{B3F7D82C-144E-4E53-B6EF-42E44C69764C}">
      <dgm:prSet/>
      <dgm:spPr/>
      <dgm:t>
        <a:bodyPr/>
        <a:lstStyle/>
        <a:p>
          <a:endParaRPr lang="fr-FR" sz="1400" b="1"/>
        </a:p>
      </dgm:t>
    </dgm:pt>
    <dgm:pt modelId="{BB0B7AF9-8DBD-457C-B271-36D1D2D14122}">
      <dgm:prSet phldrT="[Texte]" custT="1"/>
      <dgm:spPr>
        <a:solidFill>
          <a:srgbClr val="7030A0"/>
        </a:solidFill>
      </dgm:spPr>
      <dgm:t>
        <a:bodyPr/>
        <a:lstStyle/>
        <a:p>
          <a:r>
            <a:rPr lang="fr-FR" sz="1400" b="1" dirty="0" err="1" smtClean="0"/>
            <a:t>Private</a:t>
          </a:r>
          <a:r>
            <a:rPr lang="fr-FR" sz="1400" b="1" dirty="0" smtClean="0"/>
            <a:t> </a:t>
          </a:r>
          <a:r>
            <a:rPr lang="fr-FR" sz="1400" b="1" dirty="0" err="1" smtClean="0"/>
            <a:t>companies</a:t>
          </a:r>
          <a:endParaRPr lang="fr-FR" sz="1400" b="1" dirty="0"/>
        </a:p>
      </dgm:t>
    </dgm:pt>
    <dgm:pt modelId="{E02C6405-11D9-4B04-8379-B9E83A40EF94}" type="parTrans" cxnId="{5E5C397E-9788-4E10-806D-90A883F90AF2}">
      <dgm:prSet/>
      <dgm:spPr/>
      <dgm:t>
        <a:bodyPr/>
        <a:lstStyle/>
        <a:p>
          <a:endParaRPr lang="fr-FR" sz="1400" b="1"/>
        </a:p>
      </dgm:t>
    </dgm:pt>
    <dgm:pt modelId="{C8C9BC26-0A7D-470D-BFCF-ED57900589AD}" type="sibTrans" cxnId="{5E5C397E-9788-4E10-806D-90A883F90AF2}">
      <dgm:prSet/>
      <dgm:spPr/>
      <dgm:t>
        <a:bodyPr/>
        <a:lstStyle/>
        <a:p>
          <a:endParaRPr lang="fr-FR" sz="1400" b="1"/>
        </a:p>
      </dgm:t>
    </dgm:pt>
    <dgm:pt modelId="{0213F17E-15C1-4748-A1C2-EDEAA907B9F4}">
      <dgm:prSet phldrT="[Texte]" custT="1"/>
      <dgm:spPr>
        <a:solidFill>
          <a:srgbClr val="00B050"/>
        </a:solidFill>
      </dgm:spPr>
      <dgm:t>
        <a:bodyPr/>
        <a:lstStyle/>
        <a:p>
          <a:r>
            <a:rPr lang="fr-FR" sz="1400" b="1" dirty="0" err="1" smtClean="0"/>
            <a:t>Donors</a:t>
          </a:r>
          <a:endParaRPr lang="fr-FR" sz="1400" b="1" dirty="0"/>
        </a:p>
      </dgm:t>
    </dgm:pt>
    <dgm:pt modelId="{FCA889B2-DB4C-4C48-906C-19376730C484}" type="parTrans" cxnId="{946C0D50-2664-44D5-81B6-FE57CF54E2F8}">
      <dgm:prSet/>
      <dgm:spPr/>
      <dgm:t>
        <a:bodyPr/>
        <a:lstStyle/>
        <a:p>
          <a:endParaRPr lang="fr-FR" sz="1400" b="1"/>
        </a:p>
      </dgm:t>
    </dgm:pt>
    <dgm:pt modelId="{FC290D97-7E9C-44A8-B64E-EFFF80A94F4A}" type="sibTrans" cxnId="{946C0D50-2664-44D5-81B6-FE57CF54E2F8}">
      <dgm:prSet/>
      <dgm:spPr/>
      <dgm:t>
        <a:bodyPr/>
        <a:lstStyle/>
        <a:p>
          <a:endParaRPr lang="fr-FR" sz="1400" b="1"/>
        </a:p>
      </dgm:t>
    </dgm:pt>
    <dgm:pt modelId="{00CC93F0-8669-48A7-B8FC-F4248B409998}">
      <dgm:prSet phldrT="[Texte]" custT="1"/>
      <dgm:spPr>
        <a:solidFill>
          <a:srgbClr val="0070C0"/>
        </a:solidFill>
      </dgm:spPr>
      <dgm:t>
        <a:bodyPr/>
        <a:lstStyle/>
        <a:p>
          <a:r>
            <a:rPr lang="fr-FR" sz="1400" b="1" dirty="0" smtClean="0"/>
            <a:t>International </a:t>
          </a:r>
          <a:r>
            <a:rPr lang="fr-FR" sz="1400" b="1" dirty="0" err="1" smtClean="0"/>
            <a:t>organizations</a:t>
          </a:r>
          <a:endParaRPr lang="fr-FR" sz="1400" b="1" dirty="0"/>
        </a:p>
      </dgm:t>
    </dgm:pt>
    <dgm:pt modelId="{F470AE01-8C1E-42C0-AFC7-BA36A9357280}" type="parTrans" cxnId="{47F59979-1A66-4FC1-8BF3-ACA65B0D341D}">
      <dgm:prSet/>
      <dgm:spPr/>
      <dgm:t>
        <a:bodyPr/>
        <a:lstStyle/>
        <a:p>
          <a:endParaRPr lang="fr-FR" sz="1400" b="1"/>
        </a:p>
      </dgm:t>
    </dgm:pt>
    <dgm:pt modelId="{695C2CD9-FCB8-4BFD-9940-EA9915C22DCF}" type="sibTrans" cxnId="{47F59979-1A66-4FC1-8BF3-ACA65B0D341D}">
      <dgm:prSet/>
      <dgm:spPr/>
      <dgm:t>
        <a:bodyPr/>
        <a:lstStyle/>
        <a:p>
          <a:endParaRPr lang="fr-FR" sz="1400" b="1"/>
        </a:p>
      </dgm:t>
    </dgm:pt>
    <dgm:pt modelId="{EC72FD14-9F47-43C6-A77E-31F0906AB245}" type="pres">
      <dgm:prSet presAssocID="{94888F21-A889-408B-95EE-4B7BB3308E61}" presName="Name0" presStyleCnt="0">
        <dgm:presLayoutVars>
          <dgm:chMax val="1"/>
          <dgm:chPref val="1"/>
          <dgm:dir/>
          <dgm:animOne val="branch"/>
          <dgm:animLvl val="lvl"/>
        </dgm:presLayoutVars>
      </dgm:prSet>
      <dgm:spPr/>
      <dgm:t>
        <a:bodyPr/>
        <a:lstStyle/>
        <a:p>
          <a:endParaRPr lang="fr-FR"/>
        </a:p>
      </dgm:t>
    </dgm:pt>
    <dgm:pt modelId="{45AE3380-8D5B-4669-8147-19574524A306}" type="pres">
      <dgm:prSet presAssocID="{B4B00768-D892-45C8-ACB3-954BE251BD3E}" presName="Parent" presStyleLbl="node0" presStyleIdx="0" presStyleCnt="1">
        <dgm:presLayoutVars>
          <dgm:chMax val="6"/>
          <dgm:chPref val="6"/>
        </dgm:presLayoutVars>
      </dgm:prSet>
      <dgm:spPr/>
      <dgm:t>
        <a:bodyPr/>
        <a:lstStyle/>
        <a:p>
          <a:endParaRPr lang="fr-FR"/>
        </a:p>
      </dgm:t>
    </dgm:pt>
    <dgm:pt modelId="{A3504DD5-0ED5-49DC-BD89-7EF257A29DDF}" type="pres">
      <dgm:prSet presAssocID="{85BAA00C-4751-426B-ACDD-758A13310E3E}" presName="Accent1" presStyleCnt="0"/>
      <dgm:spPr/>
    </dgm:pt>
    <dgm:pt modelId="{5961B250-6B9E-4735-AD18-F1A199C27061}" type="pres">
      <dgm:prSet presAssocID="{85BAA00C-4751-426B-ACDD-758A13310E3E}" presName="Accent" presStyleLbl="bgShp" presStyleIdx="0" presStyleCnt="6"/>
      <dgm:spPr/>
    </dgm:pt>
    <dgm:pt modelId="{84CBA8A7-A445-437B-A048-D9533E0F4817}" type="pres">
      <dgm:prSet presAssocID="{85BAA00C-4751-426B-ACDD-758A13310E3E}" presName="Child1" presStyleLbl="node1" presStyleIdx="0" presStyleCnt="6">
        <dgm:presLayoutVars>
          <dgm:chMax val="0"/>
          <dgm:chPref val="0"/>
          <dgm:bulletEnabled val="1"/>
        </dgm:presLayoutVars>
      </dgm:prSet>
      <dgm:spPr/>
      <dgm:t>
        <a:bodyPr/>
        <a:lstStyle/>
        <a:p>
          <a:endParaRPr lang="fr-FR"/>
        </a:p>
      </dgm:t>
    </dgm:pt>
    <dgm:pt modelId="{EED33468-78B9-4E53-A2CB-8EE61ECB1329}" type="pres">
      <dgm:prSet presAssocID="{84E7194B-E794-470D-AB09-08EC9B1AC7F1}" presName="Accent2" presStyleCnt="0"/>
      <dgm:spPr/>
    </dgm:pt>
    <dgm:pt modelId="{30D9F153-00C7-4766-8E1D-F8F96FB5594B}" type="pres">
      <dgm:prSet presAssocID="{84E7194B-E794-470D-AB09-08EC9B1AC7F1}" presName="Accent" presStyleLbl="bgShp" presStyleIdx="1" presStyleCnt="6" custLinFactX="-21700" custLinFactNeighborX="-100000" custLinFactNeighborY="-41426"/>
      <dgm:spPr/>
    </dgm:pt>
    <dgm:pt modelId="{3A5650C1-5607-449E-9DB0-E90E58EE2F3F}" type="pres">
      <dgm:prSet presAssocID="{84E7194B-E794-470D-AB09-08EC9B1AC7F1}" presName="Child2" presStyleLbl="node1" presStyleIdx="1" presStyleCnt="6">
        <dgm:presLayoutVars>
          <dgm:chMax val="0"/>
          <dgm:chPref val="0"/>
          <dgm:bulletEnabled val="1"/>
        </dgm:presLayoutVars>
      </dgm:prSet>
      <dgm:spPr/>
      <dgm:t>
        <a:bodyPr/>
        <a:lstStyle/>
        <a:p>
          <a:endParaRPr lang="fr-FR"/>
        </a:p>
      </dgm:t>
    </dgm:pt>
    <dgm:pt modelId="{46AE3E22-B290-46D7-8158-328451BBEF08}" type="pres">
      <dgm:prSet presAssocID="{184A7EB7-6E55-4FCF-9752-87D7C512FC9E}" presName="Accent3" presStyleCnt="0"/>
      <dgm:spPr/>
    </dgm:pt>
    <dgm:pt modelId="{6E069134-5D28-4CC2-8B09-E4AC0502C70B}" type="pres">
      <dgm:prSet presAssocID="{184A7EB7-6E55-4FCF-9752-87D7C512FC9E}" presName="Accent" presStyleLbl="bgShp" presStyleIdx="2" presStyleCnt="6" custLinFactNeighborX="1255" custLinFactNeighborY="-56995"/>
      <dgm:spPr/>
    </dgm:pt>
    <dgm:pt modelId="{29B0347E-B5EC-452C-8011-4E33B08E5B55}" type="pres">
      <dgm:prSet presAssocID="{184A7EB7-6E55-4FCF-9752-87D7C512FC9E}" presName="Child3" presStyleLbl="node1" presStyleIdx="2" presStyleCnt="6">
        <dgm:presLayoutVars>
          <dgm:chMax val="0"/>
          <dgm:chPref val="0"/>
          <dgm:bulletEnabled val="1"/>
        </dgm:presLayoutVars>
      </dgm:prSet>
      <dgm:spPr/>
      <dgm:t>
        <a:bodyPr/>
        <a:lstStyle/>
        <a:p>
          <a:endParaRPr lang="fr-FR"/>
        </a:p>
      </dgm:t>
    </dgm:pt>
    <dgm:pt modelId="{CE49DDE2-D662-4B29-AEDF-63395FB7937A}" type="pres">
      <dgm:prSet presAssocID="{BB0B7AF9-8DBD-457C-B271-36D1D2D14122}" presName="Accent4" presStyleCnt="0"/>
      <dgm:spPr/>
    </dgm:pt>
    <dgm:pt modelId="{D33FE5D1-FE42-4431-BA58-8F170AEF4677}" type="pres">
      <dgm:prSet presAssocID="{BB0B7AF9-8DBD-457C-B271-36D1D2D14122}" presName="Accent" presStyleLbl="bgShp" presStyleIdx="3" presStyleCnt="6" custLinFactNeighborX="52695" custLinFactNeighborY="-14561"/>
      <dgm:spPr/>
    </dgm:pt>
    <dgm:pt modelId="{B44FD888-C9CC-4566-BBF2-BDC8093FFD61}" type="pres">
      <dgm:prSet presAssocID="{BB0B7AF9-8DBD-457C-B271-36D1D2D14122}" presName="Child4" presStyleLbl="node1" presStyleIdx="3" presStyleCnt="6">
        <dgm:presLayoutVars>
          <dgm:chMax val="0"/>
          <dgm:chPref val="0"/>
          <dgm:bulletEnabled val="1"/>
        </dgm:presLayoutVars>
      </dgm:prSet>
      <dgm:spPr/>
      <dgm:t>
        <a:bodyPr/>
        <a:lstStyle/>
        <a:p>
          <a:endParaRPr lang="fr-FR"/>
        </a:p>
      </dgm:t>
    </dgm:pt>
    <dgm:pt modelId="{B917EDC3-76BA-4110-A4EF-DF2959B97402}" type="pres">
      <dgm:prSet presAssocID="{0213F17E-15C1-4748-A1C2-EDEAA907B9F4}" presName="Accent5" presStyleCnt="0"/>
      <dgm:spPr/>
    </dgm:pt>
    <dgm:pt modelId="{9BA1CE6F-566A-4823-8376-4C81159FEA13}" type="pres">
      <dgm:prSet presAssocID="{0213F17E-15C1-4748-A1C2-EDEAA907B9F4}" presName="Accent" presStyleLbl="bgShp" presStyleIdx="4" presStyleCnt="6" custLinFactNeighborX="45167" custLinFactNeighborY="24754"/>
      <dgm:spPr/>
    </dgm:pt>
    <dgm:pt modelId="{C153EEB4-C8A1-4725-B2E7-6B028479E517}" type="pres">
      <dgm:prSet presAssocID="{0213F17E-15C1-4748-A1C2-EDEAA907B9F4}" presName="Child5" presStyleLbl="node1" presStyleIdx="4" presStyleCnt="6">
        <dgm:presLayoutVars>
          <dgm:chMax val="0"/>
          <dgm:chPref val="0"/>
          <dgm:bulletEnabled val="1"/>
        </dgm:presLayoutVars>
      </dgm:prSet>
      <dgm:spPr/>
      <dgm:t>
        <a:bodyPr/>
        <a:lstStyle/>
        <a:p>
          <a:endParaRPr lang="fr-FR"/>
        </a:p>
      </dgm:t>
    </dgm:pt>
    <dgm:pt modelId="{934C31A7-EB4E-47AD-908B-B92DA6A50D6D}" type="pres">
      <dgm:prSet presAssocID="{00CC93F0-8669-48A7-B8FC-F4248B409998}" presName="Accent6" presStyleCnt="0"/>
      <dgm:spPr/>
    </dgm:pt>
    <dgm:pt modelId="{E926D39F-ACB2-42EA-B6B0-CEC1BA46EBCC}" type="pres">
      <dgm:prSet presAssocID="{00CC93F0-8669-48A7-B8FC-F4248B409998}" presName="Accent" presStyleLbl="bgShp" presStyleIdx="5" presStyleCnt="6" custLinFactNeighborX="2509" custLinFactNeighborY="55332"/>
      <dgm:spPr/>
    </dgm:pt>
    <dgm:pt modelId="{39DE82E5-9C62-439F-8070-247907C1DCEC}" type="pres">
      <dgm:prSet presAssocID="{00CC93F0-8669-48A7-B8FC-F4248B409998}" presName="Child6" presStyleLbl="node1" presStyleIdx="5" presStyleCnt="6">
        <dgm:presLayoutVars>
          <dgm:chMax val="0"/>
          <dgm:chPref val="0"/>
          <dgm:bulletEnabled val="1"/>
        </dgm:presLayoutVars>
      </dgm:prSet>
      <dgm:spPr/>
      <dgm:t>
        <a:bodyPr/>
        <a:lstStyle/>
        <a:p>
          <a:endParaRPr lang="fr-FR"/>
        </a:p>
      </dgm:t>
    </dgm:pt>
  </dgm:ptLst>
  <dgm:cxnLst>
    <dgm:cxn modelId="{C8761D24-A2BD-44AF-9071-D2923155385C}" type="presOf" srcId="{BB0B7AF9-8DBD-457C-B271-36D1D2D14122}" destId="{B44FD888-C9CC-4566-BBF2-BDC8093FFD61}" srcOrd="0" destOrd="0" presId="urn:microsoft.com/office/officeart/2011/layout/HexagonRadial"/>
    <dgm:cxn modelId="{47F59979-1A66-4FC1-8BF3-ACA65B0D341D}" srcId="{B4B00768-D892-45C8-ACB3-954BE251BD3E}" destId="{00CC93F0-8669-48A7-B8FC-F4248B409998}" srcOrd="5" destOrd="0" parTransId="{F470AE01-8C1E-42C0-AFC7-BA36A9357280}" sibTransId="{695C2CD9-FCB8-4BFD-9940-EA9915C22DCF}"/>
    <dgm:cxn modelId="{5E5C397E-9788-4E10-806D-90A883F90AF2}" srcId="{B4B00768-D892-45C8-ACB3-954BE251BD3E}" destId="{BB0B7AF9-8DBD-457C-B271-36D1D2D14122}" srcOrd="3" destOrd="0" parTransId="{E02C6405-11D9-4B04-8379-B9E83A40EF94}" sibTransId="{C8C9BC26-0A7D-470D-BFCF-ED57900589AD}"/>
    <dgm:cxn modelId="{B3F7D82C-144E-4E53-B6EF-42E44C69764C}" srcId="{B4B00768-D892-45C8-ACB3-954BE251BD3E}" destId="{184A7EB7-6E55-4FCF-9752-87D7C512FC9E}" srcOrd="2" destOrd="0" parTransId="{B243488A-A46C-405D-97DB-23FA5961978B}" sibTransId="{50A1565D-3CCC-46CD-858A-B97DBFD81E0D}"/>
    <dgm:cxn modelId="{902C0F1E-2C72-48B0-B74A-31CFE368A036}" type="presOf" srcId="{B4B00768-D892-45C8-ACB3-954BE251BD3E}" destId="{45AE3380-8D5B-4669-8147-19574524A306}" srcOrd="0" destOrd="0" presId="urn:microsoft.com/office/officeart/2011/layout/HexagonRadial"/>
    <dgm:cxn modelId="{F9E5323A-5893-4AE4-8453-007D5E877D0E}" type="presOf" srcId="{84E7194B-E794-470D-AB09-08EC9B1AC7F1}" destId="{3A5650C1-5607-449E-9DB0-E90E58EE2F3F}" srcOrd="0" destOrd="0" presId="urn:microsoft.com/office/officeart/2011/layout/HexagonRadial"/>
    <dgm:cxn modelId="{946C0D50-2664-44D5-81B6-FE57CF54E2F8}" srcId="{B4B00768-D892-45C8-ACB3-954BE251BD3E}" destId="{0213F17E-15C1-4748-A1C2-EDEAA907B9F4}" srcOrd="4" destOrd="0" parTransId="{FCA889B2-DB4C-4C48-906C-19376730C484}" sibTransId="{FC290D97-7E9C-44A8-B64E-EFFF80A94F4A}"/>
    <dgm:cxn modelId="{F296DC50-6E3B-4AB0-838D-DE4377DDAD13}" type="presOf" srcId="{85BAA00C-4751-426B-ACDD-758A13310E3E}" destId="{84CBA8A7-A445-437B-A048-D9533E0F4817}" srcOrd="0" destOrd="0" presId="urn:microsoft.com/office/officeart/2011/layout/HexagonRadial"/>
    <dgm:cxn modelId="{DD9CABDF-FBB7-471F-BC5C-E29B7B446FDC}" srcId="{94888F21-A889-408B-95EE-4B7BB3308E61}" destId="{B4B00768-D892-45C8-ACB3-954BE251BD3E}" srcOrd="0" destOrd="0" parTransId="{A4F1CC6E-6EA6-46A0-A6EC-E51360DE4091}" sibTransId="{4A289BC3-4240-49B9-90C0-60D776EAE815}"/>
    <dgm:cxn modelId="{38D0FDA7-0669-47CF-8E1B-AE0E05B518C7}" srcId="{B4B00768-D892-45C8-ACB3-954BE251BD3E}" destId="{85BAA00C-4751-426B-ACDD-758A13310E3E}" srcOrd="0" destOrd="0" parTransId="{6275DEAC-5E6F-47C3-ACDE-20FA34A3C4B4}" sibTransId="{B2C62E3F-2676-4FA1-AE36-2170F3EA74EC}"/>
    <dgm:cxn modelId="{4A9895F7-5DB8-42E6-A395-EE9DC8C8181A}" type="presOf" srcId="{00CC93F0-8669-48A7-B8FC-F4248B409998}" destId="{39DE82E5-9C62-439F-8070-247907C1DCEC}" srcOrd="0" destOrd="0" presId="urn:microsoft.com/office/officeart/2011/layout/HexagonRadial"/>
    <dgm:cxn modelId="{9B937113-CCC4-40A0-9068-F436EA7A7434}" type="presOf" srcId="{94888F21-A889-408B-95EE-4B7BB3308E61}" destId="{EC72FD14-9F47-43C6-A77E-31F0906AB245}" srcOrd="0" destOrd="0" presId="urn:microsoft.com/office/officeart/2011/layout/HexagonRadial"/>
    <dgm:cxn modelId="{FEA54611-0A54-4DC3-AA09-F923FCE96D70}" type="presOf" srcId="{184A7EB7-6E55-4FCF-9752-87D7C512FC9E}" destId="{29B0347E-B5EC-452C-8011-4E33B08E5B55}" srcOrd="0" destOrd="0" presId="urn:microsoft.com/office/officeart/2011/layout/HexagonRadial"/>
    <dgm:cxn modelId="{20AE00A9-A1F2-467D-97B8-04DCB6F275F1}" type="presOf" srcId="{0213F17E-15C1-4748-A1C2-EDEAA907B9F4}" destId="{C153EEB4-C8A1-4725-B2E7-6B028479E517}" srcOrd="0" destOrd="0" presId="urn:microsoft.com/office/officeart/2011/layout/HexagonRadial"/>
    <dgm:cxn modelId="{1AA3EE30-D954-4D29-B352-716264BA749F}" srcId="{B4B00768-D892-45C8-ACB3-954BE251BD3E}" destId="{84E7194B-E794-470D-AB09-08EC9B1AC7F1}" srcOrd="1" destOrd="0" parTransId="{E21C31CC-FDCC-4903-BC62-0CB41653A1F1}" sibTransId="{38DAA1AF-2ED7-4644-9404-8BAD2F058AE0}"/>
    <dgm:cxn modelId="{16ACF600-3ABD-4E5E-8608-4F8E490DAE45}" type="presParOf" srcId="{EC72FD14-9F47-43C6-A77E-31F0906AB245}" destId="{45AE3380-8D5B-4669-8147-19574524A306}" srcOrd="0" destOrd="0" presId="urn:microsoft.com/office/officeart/2011/layout/HexagonRadial"/>
    <dgm:cxn modelId="{E0628866-FDBE-45A0-9928-EB578445303D}" type="presParOf" srcId="{EC72FD14-9F47-43C6-A77E-31F0906AB245}" destId="{A3504DD5-0ED5-49DC-BD89-7EF257A29DDF}" srcOrd="1" destOrd="0" presId="urn:microsoft.com/office/officeart/2011/layout/HexagonRadial"/>
    <dgm:cxn modelId="{E464B551-7CA4-4842-9825-B354543348CD}" type="presParOf" srcId="{A3504DD5-0ED5-49DC-BD89-7EF257A29DDF}" destId="{5961B250-6B9E-4735-AD18-F1A199C27061}" srcOrd="0" destOrd="0" presId="urn:microsoft.com/office/officeart/2011/layout/HexagonRadial"/>
    <dgm:cxn modelId="{E08F725C-D7C6-4E47-919B-BA02ECEA579C}" type="presParOf" srcId="{EC72FD14-9F47-43C6-A77E-31F0906AB245}" destId="{84CBA8A7-A445-437B-A048-D9533E0F4817}" srcOrd="2" destOrd="0" presId="urn:microsoft.com/office/officeart/2011/layout/HexagonRadial"/>
    <dgm:cxn modelId="{D6E901C2-BCD8-4BB5-8B63-4DB1301C8B5F}" type="presParOf" srcId="{EC72FD14-9F47-43C6-A77E-31F0906AB245}" destId="{EED33468-78B9-4E53-A2CB-8EE61ECB1329}" srcOrd="3" destOrd="0" presId="urn:microsoft.com/office/officeart/2011/layout/HexagonRadial"/>
    <dgm:cxn modelId="{A671F58E-B199-4B89-9963-131BD76C6D87}" type="presParOf" srcId="{EED33468-78B9-4E53-A2CB-8EE61ECB1329}" destId="{30D9F153-00C7-4766-8E1D-F8F96FB5594B}" srcOrd="0" destOrd="0" presId="urn:microsoft.com/office/officeart/2011/layout/HexagonRadial"/>
    <dgm:cxn modelId="{40D80045-E711-48D8-8AC1-AA954927DDF9}" type="presParOf" srcId="{EC72FD14-9F47-43C6-A77E-31F0906AB245}" destId="{3A5650C1-5607-449E-9DB0-E90E58EE2F3F}" srcOrd="4" destOrd="0" presId="urn:microsoft.com/office/officeart/2011/layout/HexagonRadial"/>
    <dgm:cxn modelId="{1DCE8352-4847-4C1A-A509-7D2C97489D4C}" type="presParOf" srcId="{EC72FD14-9F47-43C6-A77E-31F0906AB245}" destId="{46AE3E22-B290-46D7-8158-328451BBEF08}" srcOrd="5" destOrd="0" presId="urn:microsoft.com/office/officeart/2011/layout/HexagonRadial"/>
    <dgm:cxn modelId="{C7156442-5333-4EE6-8D75-8164FF4F75C0}" type="presParOf" srcId="{46AE3E22-B290-46D7-8158-328451BBEF08}" destId="{6E069134-5D28-4CC2-8B09-E4AC0502C70B}" srcOrd="0" destOrd="0" presId="urn:microsoft.com/office/officeart/2011/layout/HexagonRadial"/>
    <dgm:cxn modelId="{8B9CD2C5-9E77-44F5-AEE9-97769AF74B74}" type="presParOf" srcId="{EC72FD14-9F47-43C6-A77E-31F0906AB245}" destId="{29B0347E-B5EC-452C-8011-4E33B08E5B55}" srcOrd="6" destOrd="0" presId="urn:microsoft.com/office/officeart/2011/layout/HexagonRadial"/>
    <dgm:cxn modelId="{2D262D24-5F35-426D-97DA-764C2E0FF830}" type="presParOf" srcId="{EC72FD14-9F47-43C6-A77E-31F0906AB245}" destId="{CE49DDE2-D662-4B29-AEDF-63395FB7937A}" srcOrd="7" destOrd="0" presId="urn:microsoft.com/office/officeart/2011/layout/HexagonRadial"/>
    <dgm:cxn modelId="{41A67B22-F8E4-4D1D-9E58-8AA993E7A89B}" type="presParOf" srcId="{CE49DDE2-D662-4B29-AEDF-63395FB7937A}" destId="{D33FE5D1-FE42-4431-BA58-8F170AEF4677}" srcOrd="0" destOrd="0" presId="urn:microsoft.com/office/officeart/2011/layout/HexagonRadial"/>
    <dgm:cxn modelId="{5E2BF836-6D4D-458F-B238-4B45A98FDEB9}" type="presParOf" srcId="{EC72FD14-9F47-43C6-A77E-31F0906AB245}" destId="{B44FD888-C9CC-4566-BBF2-BDC8093FFD61}" srcOrd="8" destOrd="0" presId="urn:microsoft.com/office/officeart/2011/layout/HexagonRadial"/>
    <dgm:cxn modelId="{F63828D6-97B8-4691-8C59-1D00E7033CCD}" type="presParOf" srcId="{EC72FD14-9F47-43C6-A77E-31F0906AB245}" destId="{B917EDC3-76BA-4110-A4EF-DF2959B97402}" srcOrd="9" destOrd="0" presId="urn:microsoft.com/office/officeart/2011/layout/HexagonRadial"/>
    <dgm:cxn modelId="{D1691695-8667-49A6-897C-002D79BF20F7}" type="presParOf" srcId="{B917EDC3-76BA-4110-A4EF-DF2959B97402}" destId="{9BA1CE6F-566A-4823-8376-4C81159FEA13}" srcOrd="0" destOrd="0" presId="urn:microsoft.com/office/officeart/2011/layout/HexagonRadial"/>
    <dgm:cxn modelId="{A5CA113D-37E6-4F50-B333-07572B9023D9}" type="presParOf" srcId="{EC72FD14-9F47-43C6-A77E-31F0906AB245}" destId="{C153EEB4-C8A1-4725-B2E7-6B028479E517}" srcOrd="10" destOrd="0" presId="urn:microsoft.com/office/officeart/2011/layout/HexagonRadial"/>
    <dgm:cxn modelId="{86AC0AD5-3D2F-48E3-981D-916FF62192AF}" type="presParOf" srcId="{EC72FD14-9F47-43C6-A77E-31F0906AB245}" destId="{934C31A7-EB4E-47AD-908B-B92DA6A50D6D}" srcOrd="11" destOrd="0" presId="urn:microsoft.com/office/officeart/2011/layout/HexagonRadial"/>
    <dgm:cxn modelId="{DB740F13-3139-4292-B6D6-3E8FC752E7EB}" type="presParOf" srcId="{934C31A7-EB4E-47AD-908B-B92DA6A50D6D}" destId="{E926D39F-ACB2-42EA-B6B0-CEC1BA46EBCC}" srcOrd="0" destOrd="0" presId="urn:microsoft.com/office/officeart/2011/layout/HexagonRadial"/>
    <dgm:cxn modelId="{D271FFCF-4723-4D92-9BB9-FA4A1665276E}" type="presParOf" srcId="{EC72FD14-9F47-43C6-A77E-31F0906AB245}" destId="{39DE82E5-9C62-439F-8070-247907C1DCE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6B2D81-714A-41CB-9AE0-159F1E2E8F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83B741E6-FD5A-4625-836A-A44EB95794C2}">
      <dgm:prSet phldrT="[Texte]"/>
      <dgm:spPr>
        <a:solidFill>
          <a:srgbClr val="00B0F0"/>
        </a:solidFill>
        <a:ln>
          <a:solidFill>
            <a:srgbClr val="00B0F0"/>
          </a:solidFill>
        </a:ln>
      </dgm:spPr>
      <dgm:t>
        <a:bodyPr/>
        <a:lstStyle/>
        <a:p>
          <a:r>
            <a:rPr lang="fr-FR" b="1" dirty="0" err="1" smtClean="0"/>
            <a:t>Reinforce</a:t>
          </a:r>
          <a:r>
            <a:rPr lang="fr-FR" b="1" dirty="0" smtClean="0"/>
            <a:t> </a:t>
          </a:r>
          <a:r>
            <a:rPr lang="fr-FR" b="1" dirty="0" err="1" smtClean="0"/>
            <a:t>capacity</a:t>
          </a:r>
          <a:r>
            <a:rPr lang="fr-FR" b="1" dirty="0" smtClean="0"/>
            <a:t> </a:t>
          </a:r>
          <a:r>
            <a:rPr lang="fr-FR" b="1" dirty="0" err="1" smtClean="0"/>
            <a:t>development</a:t>
          </a:r>
          <a:r>
            <a:rPr lang="fr-FR" b="1" dirty="0" smtClean="0"/>
            <a:t> and </a:t>
          </a:r>
          <a:r>
            <a:rPr lang="fr-FR" b="1" dirty="0" err="1" smtClean="0"/>
            <a:t>knowledge</a:t>
          </a:r>
          <a:endParaRPr lang="fr-FR" b="1" dirty="0"/>
        </a:p>
      </dgm:t>
    </dgm:pt>
    <dgm:pt modelId="{B390674A-AAE2-4333-B03A-4D9697204AE5}" type="parTrans" cxnId="{1885915E-B175-4B68-849C-A68E50D0B9C9}">
      <dgm:prSet/>
      <dgm:spPr/>
      <dgm:t>
        <a:bodyPr/>
        <a:lstStyle/>
        <a:p>
          <a:endParaRPr lang="fr-FR" b="1"/>
        </a:p>
      </dgm:t>
    </dgm:pt>
    <dgm:pt modelId="{A77760BD-7E0A-42F2-A517-669253B795B3}" type="sibTrans" cxnId="{1885915E-B175-4B68-849C-A68E50D0B9C9}">
      <dgm:prSet/>
      <dgm:spPr/>
      <dgm:t>
        <a:bodyPr/>
        <a:lstStyle/>
        <a:p>
          <a:endParaRPr lang="fr-FR" b="1"/>
        </a:p>
      </dgm:t>
    </dgm:pt>
    <dgm:pt modelId="{1E4C4DB0-88CC-4A40-BA64-DDE81D95DD56}">
      <dgm:prSet phldrT="[Texte]"/>
      <dgm:spPr/>
      <dgm:t>
        <a:bodyPr/>
        <a:lstStyle/>
        <a:p>
          <a:r>
            <a:rPr lang="fr-FR" b="1" dirty="0" smtClean="0"/>
            <a:t>Monitoring networks (</a:t>
          </a:r>
          <a:r>
            <a:rPr lang="fr-FR" b="1" dirty="0" err="1" smtClean="0"/>
            <a:t>meteorology</a:t>
          </a:r>
          <a:r>
            <a:rPr lang="fr-FR" b="1" dirty="0" smtClean="0"/>
            <a:t>, </a:t>
          </a:r>
          <a:r>
            <a:rPr lang="fr-FR" b="1" dirty="0" err="1" smtClean="0"/>
            <a:t>hydrology</a:t>
          </a:r>
          <a:r>
            <a:rPr lang="fr-FR" b="1" dirty="0" smtClean="0"/>
            <a:t>, </a:t>
          </a:r>
          <a:r>
            <a:rPr lang="fr-FR" b="1" dirty="0" err="1" smtClean="0"/>
            <a:t>quality</a:t>
          </a:r>
          <a:r>
            <a:rPr lang="fr-FR" b="1" dirty="0" smtClean="0"/>
            <a:t>, uses, </a:t>
          </a:r>
          <a:r>
            <a:rPr lang="fr-FR" b="1" dirty="0" err="1" smtClean="0"/>
            <a:t>environment</a:t>
          </a:r>
          <a:r>
            <a:rPr lang="fr-FR" b="1" dirty="0" smtClean="0"/>
            <a:t>…)</a:t>
          </a:r>
          <a:endParaRPr lang="fr-FR" b="1" dirty="0"/>
        </a:p>
      </dgm:t>
    </dgm:pt>
    <dgm:pt modelId="{C4E059EB-CAB1-4DE0-81E2-A6CD73EFAC01}" type="parTrans" cxnId="{6D4E0765-816D-4477-944D-6209336FF77F}">
      <dgm:prSet/>
      <dgm:spPr/>
      <dgm:t>
        <a:bodyPr/>
        <a:lstStyle/>
        <a:p>
          <a:endParaRPr lang="fr-FR" b="1"/>
        </a:p>
      </dgm:t>
    </dgm:pt>
    <dgm:pt modelId="{6700A1B7-F8E6-4470-8EB9-A775AECF7409}" type="sibTrans" cxnId="{6D4E0765-816D-4477-944D-6209336FF77F}">
      <dgm:prSet/>
      <dgm:spPr/>
      <dgm:t>
        <a:bodyPr/>
        <a:lstStyle/>
        <a:p>
          <a:endParaRPr lang="fr-FR" b="1"/>
        </a:p>
      </dgm:t>
    </dgm:pt>
    <dgm:pt modelId="{4ABAB8E3-AE79-4000-A716-2400CDDE57FA}">
      <dgm:prSet phldrT="[Texte]"/>
      <dgm:spPr/>
      <dgm:t>
        <a:bodyPr/>
        <a:lstStyle/>
        <a:p>
          <a:r>
            <a:rPr lang="fr-FR" b="1" dirty="0" smtClean="0"/>
            <a:t>Exchange </a:t>
          </a:r>
          <a:r>
            <a:rPr lang="fr-FR" b="1" dirty="0" err="1" smtClean="0"/>
            <a:t>platforms</a:t>
          </a:r>
          <a:r>
            <a:rPr lang="fr-FR" b="1" dirty="0" smtClean="0"/>
            <a:t> </a:t>
          </a:r>
          <a:r>
            <a:rPr lang="fr-FR" b="1" dirty="0" err="1" smtClean="0"/>
            <a:t>between</a:t>
          </a:r>
          <a:r>
            <a:rPr lang="fr-FR" b="1" dirty="0" smtClean="0"/>
            <a:t> </a:t>
          </a:r>
          <a:r>
            <a:rPr lang="fr-FR" b="1" dirty="0" err="1" smtClean="0"/>
            <a:t>research</a:t>
          </a:r>
          <a:r>
            <a:rPr lang="fr-FR" b="1" dirty="0" smtClean="0"/>
            <a:t> and </a:t>
          </a:r>
          <a:r>
            <a:rPr lang="fr-FR" b="1" dirty="0" err="1" smtClean="0"/>
            <a:t>decision</a:t>
          </a:r>
          <a:r>
            <a:rPr lang="fr-FR" b="1" dirty="0" smtClean="0"/>
            <a:t> </a:t>
          </a:r>
          <a:r>
            <a:rPr lang="fr-FR" b="1" dirty="0" err="1" smtClean="0"/>
            <a:t>making</a:t>
          </a:r>
          <a:endParaRPr lang="fr-FR" b="1" dirty="0"/>
        </a:p>
      </dgm:t>
    </dgm:pt>
    <dgm:pt modelId="{075853EF-B336-4E04-A5F3-2CBE99FA6832}" type="parTrans" cxnId="{B413E4F0-9F4A-4641-ABF9-9FE555390A44}">
      <dgm:prSet/>
      <dgm:spPr/>
      <dgm:t>
        <a:bodyPr/>
        <a:lstStyle/>
        <a:p>
          <a:endParaRPr lang="fr-FR" b="1"/>
        </a:p>
      </dgm:t>
    </dgm:pt>
    <dgm:pt modelId="{2E81DD71-8890-4123-B25D-BD8C23DD1A12}" type="sibTrans" cxnId="{B413E4F0-9F4A-4641-ABF9-9FE555390A44}">
      <dgm:prSet/>
      <dgm:spPr/>
      <dgm:t>
        <a:bodyPr/>
        <a:lstStyle/>
        <a:p>
          <a:endParaRPr lang="fr-FR" b="1"/>
        </a:p>
      </dgm:t>
    </dgm:pt>
    <dgm:pt modelId="{CE9D2A9E-E414-4813-ADFA-320CEC961CDC}">
      <dgm:prSet phldrT="[Texte]"/>
      <dgm:spPr>
        <a:solidFill>
          <a:srgbClr val="F39200"/>
        </a:solidFill>
        <a:ln>
          <a:solidFill>
            <a:srgbClr val="F39200"/>
          </a:solidFill>
        </a:ln>
      </dgm:spPr>
      <dgm:t>
        <a:bodyPr/>
        <a:lstStyle/>
        <a:p>
          <a:r>
            <a:rPr lang="fr-FR" b="1" dirty="0" err="1" smtClean="0"/>
            <a:t>Adapt</a:t>
          </a:r>
          <a:r>
            <a:rPr lang="fr-FR" b="1" dirty="0" smtClean="0"/>
            <a:t> basin management planning</a:t>
          </a:r>
          <a:endParaRPr lang="fr-FR" b="1" dirty="0"/>
        </a:p>
      </dgm:t>
    </dgm:pt>
    <dgm:pt modelId="{AAD1B839-990B-46B2-A9D3-E9E08A22754D}" type="parTrans" cxnId="{52E297DD-78E5-4766-84AE-B2201F52D928}">
      <dgm:prSet/>
      <dgm:spPr/>
      <dgm:t>
        <a:bodyPr/>
        <a:lstStyle/>
        <a:p>
          <a:endParaRPr lang="fr-FR" b="1"/>
        </a:p>
      </dgm:t>
    </dgm:pt>
    <dgm:pt modelId="{B5D12798-A997-4BC0-B4EF-D26CA3872303}" type="sibTrans" cxnId="{52E297DD-78E5-4766-84AE-B2201F52D928}">
      <dgm:prSet/>
      <dgm:spPr/>
      <dgm:t>
        <a:bodyPr/>
        <a:lstStyle/>
        <a:p>
          <a:endParaRPr lang="fr-FR" b="1"/>
        </a:p>
      </dgm:t>
    </dgm:pt>
    <dgm:pt modelId="{77E5577B-72C9-4F94-B136-31FE94F32842}">
      <dgm:prSet phldrT="[Texte]"/>
      <dgm:spPr/>
      <dgm:t>
        <a:bodyPr/>
        <a:lstStyle/>
        <a:p>
          <a:r>
            <a:rPr lang="fr-FR" b="1" dirty="0" smtClean="0"/>
            <a:t>Impact and </a:t>
          </a:r>
          <a:r>
            <a:rPr lang="fr-FR" b="1" dirty="0" err="1" smtClean="0"/>
            <a:t>vulnerability</a:t>
          </a:r>
          <a:r>
            <a:rPr lang="fr-FR" b="1" dirty="0" smtClean="0"/>
            <a:t> </a:t>
          </a:r>
          <a:r>
            <a:rPr lang="fr-FR" b="1" dirty="0" err="1" smtClean="0"/>
            <a:t>assessment</a:t>
          </a:r>
          <a:endParaRPr lang="fr-FR" b="1" dirty="0"/>
        </a:p>
      </dgm:t>
    </dgm:pt>
    <dgm:pt modelId="{DAD174EA-BDB5-4383-92A0-01D1A22AB43F}" type="parTrans" cxnId="{62CBE632-3DCE-452A-A135-E6E83A8C919D}">
      <dgm:prSet/>
      <dgm:spPr/>
      <dgm:t>
        <a:bodyPr/>
        <a:lstStyle/>
        <a:p>
          <a:endParaRPr lang="fr-FR" b="1"/>
        </a:p>
      </dgm:t>
    </dgm:pt>
    <dgm:pt modelId="{71BB3823-58EA-4891-A2DB-8B6906A2C043}" type="sibTrans" cxnId="{62CBE632-3DCE-452A-A135-E6E83A8C919D}">
      <dgm:prSet/>
      <dgm:spPr/>
      <dgm:t>
        <a:bodyPr/>
        <a:lstStyle/>
        <a:p>
          <a:endParaRPr lang="fr-FR" b="1"/>
        </a:p>
      </dgm:t>
    </dgm:pt>
    <dgm:pt modelId="{20AC023D-B707-469F-9B87-5AD9EA79CAE0}">
      <dgm:prSet phldrT="[Texte]"/>
      <dgm:spPr/>
      <dgm:t>
        <a:bodyPr/>
        <a:lstStyle/>
        <a:p>
          <a:r>
            <a:rPr lang="fr-FR" b="1" dirty="0" smtClean="0"/>
            <a:t>Production of </a:t>
          </a:r>
          <a:r>
            <a:rPr lang="fr-FR" b="1" dirty="0" err="1" smtClean="0"/>
            <a:t>adpatation</a:t>
          </a:r>
          <a:r>
            <a:rPr lang="fr-FR" b="1" dirty="0" smtClean="0"/>
            <a:t> </a:t>
          </a:r>
          <a:r>
            <a:rPr lang="fr-FR" b="1" dirty="0" err="1" smtClean="0"/>
            <a:t>strategies</a:t>
          </a:r>
          <a:endParaRPr lang="fr-FR" b="1" dirty="0"/>
        </a:p>
      </dgm:t>
    </dgm:pt>
    <dgm:pt modelId="{6021C78F-F2D8-4724-B42F-0F6E01E2F740}" type="parTrans" cxnId="{656B5427-CC89-488E-BC4E-CDAAFACE4C3B}">
      <dgm:prSet/>
      <dgm:spPr/>
      <dgm:t>
        <a:bodyPr/>
        <a:lstStyle/>
        <a:p>
          <a:endParaRPr lang="fr-FR" b="1"/>
        </a:p>
      </dgm:t>
    </dgm:pt>
    <dgm:pt modelId="{E9CB06C5-7C23-4E09-B7A3-7E9DFD2034F1}" type="sibTrans" cxnId="{656B5427-CC89-488E-BC4E-CDAAFACE4C3B}">
      <dgm:prSet/>
      <dgm:spPr/>
      <dgm:t>
        <a:bodyPr/>
        <a:lstStyle/>
        <a:p>
          <a:endParaRPr lang="fr-FR" b="1"/>
        </a:p>
      </dgm:t>
    </dgm:pt>
    <dgm:pt modelId="{AAED66F2-8D6A-47BA-93FE-26DFF637AE78}">
      <dgm:prSet phldrT="[Texte]"/>
      <dgm:spPr>
        <a:solidFill>
          <a:srgbClr val="C00000"/>
        </a:solidFill>
        <a:ln>
          <a:solidFill>
            <a:srgbClr val="C00000"/>
          </a:solidFill>
        </a:ln>
      </dgm:spPr>
      <dgm:t>
        <a:bodyPr/>
        <a:lstStyle/>
        <a:p>
          <a:r>
            <a:rPr lang="fr-FR" b="1" dirty="0" err="1" smtClean="0"/>
            <a:t>Reinforce</a:t>
          </a:r>
          <a:r>
            <a:rPr lang="fr-FR" b="1" dirty="0" smtClean="0"/>
            <a:t> </a:t>
          </a:r>
          <a:r>
            <a:rPr lang="fr-FR" b="1" dirty="0" err="1" smtClean="0"/>
            <a:t>governance</a:t>
          </a:r>
          <a:endParaRPr lang="fr-FR" b="1" dirty="0"/>
        </a:p>
      </dgm:t>
    </dgm:pt>
    <dgm:pt modelId="{16276CA0-C23B-4B2C-9167-4CAADF9CB680}" type="parTrans" cxnId="{52029367-F858-4BA4-A0B2-0E886F1FB2C5}">
      <dgm:prSet/>
      <dgm:spPr/>
      <dgm:t>
        <a:bodyPr/>
        <a:lstStyle/>
        <a:p>
          <a:endParaRPr lang="fr-FR" b="1"/>
        </a:p>
      </dgm:t>
    </dgm:pt>
    <dgm:pt modelId="{452B4665-9BA1-445F-A5C2-B2C6DC5EADAE}" type="sibTrans" cxnId="{52029367-F858-4BA4-A0B2-0E886F1FB2C5}">
      <dgm:prSet/>
      <dgm:spPr/>
      <dgm:t>
        <a:bodyPr/>
        <a:lstStyle/>
        <a:p>
          <a:endParaRPr lang="fr-FR" b="1"/>
        </a:p>
      </dgm:t>
    </dgm:pt>
    <dgm:pt modelId="{15FD506F-A5C9-4856-95BA-55F4B006A323}">
      <dgm:prSet phldrT="[Texte]"/>
      <dgm:spPr/>
      <dgm:t>
        <a:bodyPr/>
        <a:lstStyle/>
        <a:p>
          <a:r>
            <a:rPr lang="fr-FR" b="1" dirty="0" err="1" smtClean="0"/>
            <a:t>Individual</a:t>
          </a:r>
          <a:r>
            <a:rPr lang="fr-FR" b="1" dirty="0" smtClean="0"/>
            <a:t> </a:t>
          </a:r>
          <a:r>
            <a:rPr lang="fr-FR" b="1" dirty="0" err="1" smtClean="0"/>
            <a:t>capacities</a:t>
          </a:r>
          <a:r>
            <a:rPr lang="fr-FR" b="1" dirty="0" smtClean="0"/>
            <a:t> of BO staff (training)</a:t>
          </a:r>
          <a:endParaRPr lang="fr-FR" b="1" dirty="0"/>
        </a:p>
      </dgm:t>
    </dgm:pt>
    <dgm:pt modelId="{10E54D31-0911-447C-B450-D64DC32DA3BC}" type="parTrans" cxnId="{2D6A7308-4C77-4AAD-B64B-F793FC8B72AA}">
      <dgm:prSet/>
      <dgm:spPr/>
      <dgm:t>
        <a:bodyPr/>
        <a:lstStyle/>
        <a:p>
          <a:endParaRPr lang="fr-FR" b="1"/>
        </a:p>
      </dgm:t>
    </dgm:pt>
    <dgm:pt modelId="{A5CA2E50-3F87-4E01-82A2-3CD80DDE304B}" type="sibTrans" cxnId="{2D6A7308-4C77-4AAD-B64B-F793FC8B72AA}">
      <dgm:prSet/>
      <dgm:spPr/>
      <dgm:t>
        <a:bodyPr/>
        <a:lstStyle/>
        <a:p>
          <a:endParaRPr lang="fr-FR" b="1"/>
        </a:p>
      </dgm:t>
    </dgm:pt>
    <dgm:pt modelId="{3DD2978E-0082-43B7-AB54-AF7164553F03}">
      <dgm:prSet phldrT="[Texte]"/>
      <dgm:spPr/>
      <dgm:t>
        <a:bodyPr/>
        <a:lstStyle/>
        <a:p>
          <a:r>
            <a:rPr lang="fr-FR" b="1" dirty="0" err="1" smtClean="0"/>
            <a:t>Institutional</a:t>
          </a:r>
          <a:r>
            <a:rPr lang="fr-FR" b="1" dirty="0" smtClean="0"/>
            <a:t> </a:t>
          </a:r>
          <a:r>
            <a:rPr lang="fr-FR" b="1" dirty="0" err="1" smtClean="0"/>
            <a:t>capacities</a:t>
          </a:r>
          <a:r>
            <a:rPr lang="fr-FR" b="1" dirty="0" smtClean="0"/>
            <a:t> (sharing </a:t>
          </a:r>
          <a:r>
            <a:rPr lang="fr-FR" b="1" dirty="0" err="1" smtClean="0"/>
            <a:t>experiences</a:t>
          </a:r>
          <a:r>
            <a:rPr lang="fr-FR" b="1" dirty="0" smtClean="0"/>
            <a:t>)</a:t>
          </a:r>
          <a:endParaRPr lang="fr-FR" b="1" dirty="0"/>
        </a:p>
      </dgm:t>
    </dgm:pt>
    <dgm:pt modelId="{75BEA31C-5F21-479B-A8F9-5E5BCA27A712}" type="parTrans" cxnId="{78FA3E18-7AC3-4011-976F-95B86E3D0BA6}">
      <dgm:prSet/>
      <dgm:spPr/>
      <dgm:t>
        <a:bodyPr/>
        <a:lstStyle/>
        <a:p>
          <a:endParaRPr lang="fr-FR" b="1"/>
        </a:p>
      </dgm:t>
    </dgm:pt>
    <dgm:pt modelId="{E5D8E164-DBBF-41A2-8FDF-50C5991E4E63}" type="sibTrans" cxnId="{78FA3E18-7AC3-4011-976F-95B86E3D0BA6}">
      <dgm:prSet/>
      <dgm:spPr/>
      <dgm:t>
        <a:bodyPr/>
        <a:lstStyle/>
        <a:p>
          <a:endParaRPr lang="fr-FR" b="1"/>
        </a:p>
      </dgm:t>
    </dgm:pt>
    <dgm:pt modelId="{9B24564C-B03D-451F-88E2-049C3996301B}">
      <dgm:prSet phldrT="[Texte]"/>
      <dgm:spPr>
        <a:solidFill>
          <a:srgbClr val="7030A0"/>
        </a:solidFill>
        <a:ln>
          <a:solidFill>
            <a:srgbClr val="7030A0"/>
          </a:solidFill>
        </a:ln>
      </dgm:spPr>
      <dgm:t>
        <a:bodyPr/>
        <a:lstStyle/>
        <a:p>
          <a:r>
            <a:rPr lang="fr-FR" b="1" dirty="0" err="1" smtClean="0"/>
            <a:t>Ensure</a:t>
          </a:r>
          <a:r>
            <a:rPr lang="fr-FR" b="1" dirty="0" smtClean="0"/>
            <a:t> </a:t>
          </a:r>
          <a:r>
            <a:rPr lang="fr-FR" b="1" dirty="0" err="1" smtClean="0"/>
            <a:t>adequate</a:t>
          </a:r>
          <a:r>
            <a:rPr lang="fr-FR" b="1" dirty="0" smtClean="0"/>
            <a:t> </a:t>
          </a:r>
          <a:r>
            <a:rPr lang="fr-FR" b="1" dirty="0" err="1" smtClean="0"/>
            <a:t>financing</a:t>
          </a:r>
          <a:endParaRPr lang="fr-FR" b="1" dirty="0"/>
        </a:p>
      </dgm:t>
    </dgm:pt>
    <dgm:pt modelId="{307B9967-6454-4BA7-A017-F0CD9ED17AD7}" type="parTrans" cxnId="{A6ABC3BF-3F5A-4AD2-B802-3ED90339906F}">
      <dgm:prSet/>
      <dgm:spPr/>
      <dgm:t>
        <a:bodyPr/>
        <a:lstStyle/>
        <a:p>
          <a:endParaRPr lang="fr-FR" b="1"/>
        </a:p>
      </dgm:t>
    </dgm:pt>
    <dgm:pt modelId="{F018074D-EB47-419B-81AB-519B959FA8E2}" type="sibTrans" cxnId="{A6ABC3BF-3F5A-4AD2-B802-3ED90339906F}">
      <dgm:prSet/>
      <dgm:spPr/>
      <dgm:t>
        <a:bodyPr/>
        <a:lstStyle/>
        <a:p>
          <a:endParaRPr lang="fr-FR" b="1"/>
        </a:p>
      </dgm:t>
    </dgm:pt>
    <dgm:pt modelId="{610A6F8B-6A3A-458D-8BC3-6C8DB7FE65D1}">
      <dgm:prSet phldrT="[Texte]"/>
      <dgm:spPr/>
      <dgm:t>
        <a:bodyPr/>
        <a:lstStyle/>
        <a:p>
          <a:r>
            <a:rPr lang="fr-FR" b="1" dirty="0" err="1" smtClean="0"/>
            <a:t>Sustainable</a:t>
          </a:r>
          <a:r>
            <a:rPr lang="fr-FR" b="1" dirty="0" smtClean="0"/>
            <a:t> </a:t>
          </a:r>
          <a:r>
            <a:rPr lang="fr-FR" b="1" dirty="0" err="1" smtClean="0"/>
            <a:t>financial</a:t>
          </a:r>
          <a:r>
            <a:rPr lang="fr-FR" b="1" dirty="0" smtClean="0"/>
            <a:t> </a:t>
          </a:r>
          <a:r>
            <a:rPr lang="fr-FR" b="1" dirty="0" err="1" smtClean="0"/>
            <a:t>mechanisms</a:t>
          </a:r>
          <a:endParaRPr lang="fr-FR" b="1" dirty="0"/>
        </a:p>
      </dgm:t>
    </dgm:pt>
    <dgm:pt modelId="{3750C780-C32B-4961-B29D-8B40D045E064}" type="parTrans" cxnId="{A5F562C2-DFC6-460F-AEAB-FE28C78AF7FD}">
      <dgm:prSet/>
      <dgm:spPr/>
      <dgm:t>
        <a:bodyPr/>
        <a:lstStyle/>
        <a:p>
          <a:endParaRPr lang="fr-FR" b="1"/>
        </a:p>
      </dgm:t>
    </dgm:pt>
    <dgm:pt modelId="{D15F65E1-7753-4968-86B1-7A50AABDBF9A}" type="sibTrans" cxnId="{A5F562C2-DFC6-460F-AEAB-FE28C78AF7FD}">
      <dgm:prSet/>
      <dgm:spPr/>
      <dgm:t>
        <a:bodyPr/>
        <a:lstStyle/>
        <a:p>
          <a:endParaRPr lang="fr-FR" b="1"/>
        </a:p>
      </dgm:t>
    </dgm:pt>
    <dgm:pt modelId="{49F52432-793E-4A56-8D40-E674F172DFFB}">
      <dgm:prSet phldrT="[Texte]"/>
      <dgm:spPr/>
      <dgm:t>
        <a:bodyPr/>
        <a:lstStyle/>
        <a:p>
          <a:r>
            <a:rPr lang="fr-FR" b="1" dirty="0" err="1" smtClean="0"/>
            <a:t>Polluter</a:t>
          </a:r>
          <a:r>
            <a:rPr lang="fr-FR" b="1" dirty="0" smtClean="0"/>
            <a:t>/consumer pays </a:t>
          </a:r>
          <a:r>
            <a:rPr lang="fr-FR" b="1" dirty="0" err="1" smtClean="0"/>
            <a:t>principles</a:t>
          </a:r>
          <a:endParaRPr lang="fr-FR" b="1" dirty="0"/>
        </a:p>
      </dgm:t>
    </dgm:pt>
    <dgm:pt modelId="{7A5120E7-8FF3-4A59-8F7E-60131191D9C3}" type="parTrans" cxnId="{E0083C3F-F0E1-48AA-A8B8-D609CD13D7FB}">
      <dgm:prSet/>
      <dgm:spPr/>
      <dgm:t>
        <a:bodyPr/>
        <a:lstStyle/>
        <a:p>
          <a:endParaRPr lang="fr-FR" b="1"/>
        </a:p>
      </dgm:t>
    </dgm:pt>
    <dgm:pt modelId="{4394091E-763E-4196-95F8-5EF7313292A4}" type="sibTrans" cxnId="{E0083C3F-F0E1-48AA-A8B8-D609CD13D7FB}">
      <dgm:prSet/>
      <dgm:spPr/>
      <dgm:t>
        <a:bodyPr/>
        <a:lstStyle/>
        <a:p>
          <a:endParaRPr lang="fr-FR" b="1"/>
        </a:p>
      </dgm:t>
    </dgm:pt>
    <dgm:pt modelId="{F7B955C2-96EF-418B-9AA9-5F37F6FD0C74}">
      <dgm:prSet phldrT="[Texte]"/>
      <dgm:spPr/>
      <dgm:t>
        <a:bodyPr/>
        <a:lstStyle/>
        <a:p>
          <a:r>
            <a:rPr lang="fr-FR" b="1" dirty="0" smtClean="0"/>
            <a:t>Investment programs</a:t>
          </a:r>
          <a:endParaRPr lang="fr-FR" b="1" dirty="0"/>
        </a:p>
      </dgm:t>
    </dgm:pt>
    <dgm:pt modelId="{7C9F41CB-A316-4E2D-81A7-E7449E5F31DF}" type="parTrans" cxnId="{906643BB-4157-4C76-B440-3B77E3B1531F}">
      <dgm:prSet/>
      <dgm:spPr/>
      <dgm:t>
        <a:bodyPr/>
        <a:lstStyle/>
        <a:p>
          <a:endParaRPr lang="fr-FR" b="1"/>
        </a:p>
      </dgm:t>
    </dgm:pt>
    <dgm:pt modelId="{24B400C4-6A3E-4119-812C-8E3FCD00130F}" type="sibTrans" cxnId="{906643BB-4157-4C76-B440-3B77E3B1531F}">
      <dgm:prSet/>
      <dgm:spPr/>
      <dgm:t>
        <a:bodyPr/>
        <a:lstStyle/>
        <a:p>
          <a:endParaRPr lang="fr-FR" b="1"/>
        </a:p>
      </dgm:t>
    </dgm:pt>
    <dgm:pt modelId="{70B0FACC-EECC-4DE0-8713-445B382869A2}">
      <dgm:prSet phldrT="[Texte]"/>
      <dgm:spPr/>
      <dgm:t>
        <a:bodyPr/>
        <a:lstStyle/>
        <a:p>
          <a:r>
            <a:rPr lang="fr-FR" b="1" dirty="0" err="1" smtClean="0"/>
            <a:t>Cost-effectiveness</a:t>
          </a:r>
          <a:r>
            <a:rPr lang="fr-FR" b="1" dirty="0" smtClean="0"/>
            <a:t> </a:t>
          </a:r>
          <a:r>
            <a:rPr lang="fr-FR" b="1" dirty="0" err="1" smtClean="0"/>
            <a:t>analysis</a:t>
          </a:r>
          <a:endParaRPr lang="fr-FR" b="1" dirty="0"/>
        </a:p>
      </dgm:t>
    </dgm:pt>
    <dgm:pt modelId="{5B855F83-200F-495A-BEBA-E490F94F28A0}" type="parTrans" cxnId="{3102B5D2-EE1C-42EC-9849-EA17D784B31A}">
      <dgm:prSet/>
      <dgm:spPr/>
      <dgm:t>
        <a:bodyPr/>
        <a:lstStyle/>
        <a:p>
          <a:endParaRPr lang="fr-FR" b="1"/>
        </a:p>
      </dgm:t>
    </dgm:pt>
    <dgm:pt modelId="{2138F053-EF6A-4270-B397-F53A594C6AF0}" type="sibTrans" cxnId="{3102B5D2-EE1C-42EC-9849-EA17D784B31A}">
      <dgm:prSet/>
      <dgm:spPr/>
      <dgm:t>
        <a:bodyPr/>
        <a:lstStyle/>
        <a:p>
          <a:endParaRPr lang="fr-FR" b="1"/>
        </a:p>
      </dgm:t>
    </dgm:pt>
    <dgm:pt modelId="{CB7E7399-B848-4B1C-ABF5-46705D49D48D}">
      <dgm:prSet phldrT="[Texte]"/>
      <dgm:spPr/>
      <dgm:t>
        <a:bodyPr/>
        <a:lstStyle/>
        <a:p>
          <a:r>
            <a:rPr lang="fr-FR" b="1" dirty="0" smtClean="0"/>
            <a:t>Financial support by </a:t>
          </a:r>
          <a:r>
            <a:rPr lang="fr-FR" b="1" dirty="0" err="1" smtClean="0"/>
            <a:t>donors</a:t>
          </a:r>
          <a:endParaRPr lang="fr-FR" b="1" dirty="0"/>
        </a:p>
      </dgm:t>
    </dgm:pt>
    <dgm:pt modelId="{F55C0E17-8C32-40F1-9D71-142CF9420A14}" type="parTrans" cxnId="{3D72E296-4177-499D-B3E6-084E8E55CD31}">
      <dgm:prSet/>
      <dgm:spPr/>
      <dgm:t>
        <a:bodyPr/>
        <a:lstStyle/>
        <a:p>
          <a:endParaRPr lang="fr-FR" b="1"/>
        </a:p>
      </dgm:t>
    </dgm:pt>
    <dgm:pt modelId="{02EAB953-F7C6-4F11-AF50-CD2F64D877FC}" type="sibTrans" cxnId="{3D72E296-4177-499D-B3E6-084E8E55CD31}">
      <dgm:prSet/>
      <dgm:spPr/>
      <dgm:t>
        <a:bodyPr/>
        <a:lstStyle/>
        <a:p>
          <a:endParaRPr lang="fr-FR" b="1"/>
        </a:p>
      </dgm:t>
    </dgm:pt>
    <dgm:pt modelId="{F2C7047D-8C30-43B8-B369-8F3A7BBD9877}">
      <dgm:prSet phldrT="[Texte]"/>
      <dgm:spPr/>
      <dgm:t>
        <a:bodyPr/>
        <a:lstStyle/>
        <a:p>
          <a:r>
            <a:rPr lang="fr-FR" b="1" dirty="0" err="1" smtClean="0"/>
            <a:t>Integration</a:t>
          </a:r>
          <a:r>
            <a:rPr lang="fr-FR" b="1" dirty="0" smtClean="0"/>
            <a:t> </a:t>
          </a:r>
          <a:r>
            <a:rPr lang="fr-FR" b="1" dirty="0" err="1" smtClean="0"/>
            <a:t>with</a:t>
          </a:r>
          <a:r>
            <a:rPr lang="fr-FR" b="1" dirty="0" smtClean="0"/>
            <a:t> </a:t>
          </a:r>
          <a:r>
            <a:rPr lang="fr-FR" b="1" dirty="0" err="1" smtClean="0"/>
            <a:t>related</a:t>
          </a:r>
          <a:r>
            <a:rPr lang="fr-FR" b="1" dirty="0" smtClean="0"/>
            <a:t> </a:t>
          </a:r>
          <a:r>
            <a:rPr lang="fr-FR" b="1" dirty="0" err="1" smtClean="0"/>
            <a:t>sectors</a:t>
          </a:r>
          <a:r>
            <a:rPr lang="fr-FR" b="1" dirty="0" smtClean="0"/>
            <a:t> (agriculture, </a:t>
          </a:r>
          <a:r>
            <a:rPr lang="fr-FR" b="1" dirty="0" err="1" smtClean="0"/>
            <a:t>energy</a:t>
          </a:r>
          <a:r>
            <a:rPr lang="fr-FR" b="1" dirty="0" smtClean="0"/>
            <a:t>, transport, </a:t>
          </a:r>
          <a:r>
            <a:rPr lang="fr-FR" b="1" dirty="0" err="1" smtClean="0"/>
            <a:t>tourism</a:t>
          </a:r>
          <a:r>
            <a:rPr lang="fr-FR" b="1" dirty="0" smtClean="0"/>
            <a:t>, </a:t>
          </a:r>
          <a:r>
            <a:rPr lang="fr-FR" b="1" dirty="0" err="1" smtClean="0"/>
            <a:t>fish</a:t>
          </a:r>
          <a:r>
            <a:rPr lang="fr-FR" b="1" dirty="0" smtClean="0"/>
            <a:t> </a:t>
          </a:r>
          <a:r>
            <a:rPr lang="fr-FR" b="1" dirty="0" err="1" smtClean="0"/>
            <a:t>farming</a:t>
          </a:r>
          <a:r>
            <a:rPr lang="fr-FR" b="1" dirty="0" smtClean="0"/>
            <a:t>…)</a:t>
          </a:r>
          <a:endParaRPr lang="fr-FR" b="1" dirty="0"/>
        </a:p>
      </dgm:t>
    </dgm:pt>
    <dgm:pt modelId="{58D49244-DB47-44E7-BC1C-DB4E2BC4DB92}" type="parTrans" cxnId="{52148728-28E8-41FB-91F8-87C96706EAF8}">
      <dgm:prSet/>
      <dgm:spPr/>
      <dgm:t>
        <a:bodyPr/>
        <a:lstStyle/>
        <a:p>
          <a:endParaRPr lang="fr-FR" b="1"/>
        </a:p>
      </dgm:t>
    </dgm:pt>
    <dgm:pt modelId="{255E44AE-4C8E-452E-B332-1B61C8DBECCE}" type="sibTrans" cxnId="{52148728-28E8-41FB-91F8-87C96706EAF8}">
      <dgm:prSet/>
      <dgm:spPr/>
      <dgm:t>
        <a:bodyPr/>
        <a:lstStyle/>
        <a:p>
          <a:endParaRPr lang="fr-FR" b="1"/>
        </a:p>
      </dgm:t>
    </dgm:pt>
    <dgm:pt modelId="{12BDAC6D-2435-4174-88A6-95162DEE925D}">
      <dgm:prSet phldrT="[Texte]"/>
      <dgm:spPr/>
      <dgm:t>
        <a:bodyPr/>
        <a:lstStyle/>
        <a:p>
          <a:r>
            <a:rPr lang="fr-FR" b="1" dirty="0" err="1" smtClean="0"/>
            <a:t>Stakeholders</a:t>
          </a:r>
          <a:r>
            <a:rPr lang="fr-FR" b="1" dirty="0" smtClean="0"/>
            <a:t> participation</a:t>
          </a:r>
          <a:endParaRPr lang="fr-FR" b="1" dirty="0"/>
        </a:p>
      </dgm:t>
    </dgm:pt>
    <dgm:pt modelId="{9D1F3656-C996-48D4-9A47-0EC09872E68D}" type="parTrans" cxnId="{41D6ACB1-13D1-4732-976A-9A606F9C5D50}">
      <dgm:prSet/>
      <dgm:spPr/>
      <dgm:t>
        <a:bodyPr/>
        <a:lstStyle/>
        <a:p>
          <a:endParaRPr lang="fr-FR" b="1"/>
        </a:p>
      </dgm:t>
    </dgm:pt>
    <dgm:pt modelId="{B8439A50-E84D-4A73-9697-46B0B2787EF9}" type="sibTrans" cxnId="{41D6ACB1-13D1-4732-976A-9A606F9C5D50}">
      <dgm:prSet/>
      <dgm:spPr/>
      <dgm:t>
        <a:bodyPr/>
        <a:lstStyle/>
        <a:p>
          <a:endParaRPr lang="fr-FR" b="1"/>
        </a:p>
      </dgm:t>
    </dgm:pt>
    <dgm:pt modelId="{C3498F5E-9BF4-4452-AD21-C6BD07417F81}">
      <dgm:prSet phldrT="[Texte]"/>
      <dgm:spPr/>
      <dgm:t>
        <a:bodyPr/>
        <a:lstStyle/>
        <a:p>
          <a:r>
            <a:rPr lang="fr-FR" b="1" dirty="0" smtClean="0"/>
            <a:t>Water Information </a:t>
          </a:r>
          <a:r>
            <a:rPr lang="fr-FR" b="1" dirty="0" err="1" smtClean="0"/>
            <a:t>Systems</a:t>
          </a:r>
          <a:endParaRPr lang="fr-FR" b="1" dirty="0"/>
        </a:p>
      </dgm:t>
    </dgm:pt>
    <dgm:pt modelId="{73F2AFD0-5433-425E-8DC0-3FAE62A98F2D}" type="parTrans" cxnId="{D6D6ACE5-62BF-413F-8ECD-430275A2A476}">
      <dgm:prSet/>
      <dgm:spPr/>
      <dgm:t>
        <a:bodyPr/>
        <a:lstStyle/>
        <a:p>
          <a:endParaRPr lang="fr-FR" b="1"/>
        </a:p>
      </dgm:t>
    </dgm:pt>
    <dgm:pt modelId="{E4F7F716-813D-4115-A140-AA181EDE1E5C}" type="sibTrans" cxnId="{D6D6ACE5-62BF-413F-8ECD-430275A2A476}">
      <dgm:prSet/>
      <dgm:spPr/>
      <dgm:t>
        <a:bodyPr/>
        <a:lstStyle/>
        <a:p>
          <a:endParaRPr lang="fr-FR" b="1"/>
        </a:p>
      </dgm:t>
    </dgm:pt>
    <dgm:pt modelId="{3C43FFBB-AF53-4063-949C-03E3AF08E211}">
      <dgm:prSet phldrT="[Texte]"/>
      <dgm:spPr/>
      <dgm:t>
        <a:bodyPr/>
        <a:lstStyle/>
        <a:p>
          <a:r>
            <a:rPr lang="fr-FR" b="1" dirty="0" smtClean="0"/>
            <a:t>Data </a:t>
          </a:r>
          <a:r>
            <a:rPr lang="fr-FR" b="1" dirty="0" err="1" smtClean="0"/>
            <a:t>interpretation</a:t>
          </a:r>
          <a:r>
            <a:rPr lang="fr-FR" b="1" dirty="0" smtClean="0"/>
            <a:t> </a:t>
          </a:r>
          <a:r>
            <a:rPr lang="fr-FR" b="1" dirty="0" err="1" smtClean="0"/>
            <a:t>capacities</a:t>
          </a:r>
          <a:endParaRPr lang="fr-FR" b="1" dirty="0"/>
        </a:p>
      </dgm:t>
    </dgm:pt>
    <dgm:pt modelId="{4F876E8E-66E1-4D2D-9D5B-ED1CDF742C63}" type="parTrans" cxnId="{21481AD9-D183-4BAB-8D86-F31BB6CE95D8}">
      <dgm:prSet/>
      <dgm:spPr/>
      <dgm:t>
        <a:bodyPr/>
        <a:lstStyle/>
        <a:p>
          <a:endParaRPr lang="fr-FR" b="1"/>
        </a:p>
      </dgm:t>
    </dgm:pt>
    <dgm:pt modelId="{53582034-02C2-459C-8D60-0E5510556092}" type="sibTrans" cxnId="{21481AD9-D183-4BAB-8D86-F31BB6CE95D8}">
      <dgm:prSet/>
      <dgm:spPr/>
      <dgm:t>
        <a:bodyPr/>
        <a:lstStyle/>
        <a:p>
          <a:endParaRPr lang="fr-FR" b="1"/>
        </a:p>
      </dgm:t>
    </dgm:pt>
    <dgm:pt modelId="{85FACBED-BBCC-4519-A06B-88B777522299}">
      <dgm:prSet phldrT="[Texte]"/>
      <dgm:spPr/>
      <dgm:t>
        <a:bodyPr/>
        <a:lstStyle/>
        <a:p>
          <a:r>
            <a:rPr lang="fr-FR" b="1" dirty="0" smtClean="0"/>
            <a:t>Translation </a:t>
          </a:r>
          <a:r>
            <a:rPr lang="fr-FR" b="1" dirty="0" err="1" smtClean="0"/>
            <a:t>into</a:t>
          </a:r>
          <a:r>
            <a:rPr lang="fr-FR" b="1" dirty="0" smtClean="0"/>
            <a:t> </a:t>
          </a:r>
          <a:r>
            <a:rPr lang="fr-FR" b="1" dirty="0" err="1" smtClean="0"/>
            <a:t>policy</a:t>
          </a:r>
          <a:r>
            <a:rPr lang="fr-FR" b="1" dirty="0" smtClean="0"/>
            <a:t> </a:t>
          </a:r>
          <a:r>
            <a:rPr lang="fr-FR" b="1" dirty="0" err="1" smtClean="0"/>
            <a:t>responses</a:t>
          </a:r>
          <a:endParaRPr lang="fr-FR" b="1" dirty="0"/>
        </a:p>
      </dgm:t>
    </dgm:pt>
    <dgm:pt modelId="{1FCF130D-9106-443D-9503-B78ABEB06301}" type="parTrans" cxnId="{8FCAD88A-388C-4316-A635-C55745D8458C}">
      <dgm:prSet/>
      <dgm:spPr/>
      <dgm:t>
        <a:bodyPr/>
        <a:lstStyle/>
        <a:p>
          <a:endParaRPr lang="fr-FR" b="1"/>
        </a:p>
      </dgm:t>
    </dgm:pt>
    <dgm:pt modelId="{8C5D35FA-152C-4066-BC09-D819EBA31452}" type="sibTrans" cxnId="{8FCAD88A-388C-4316-A635-C55745D8458C}">
      <dgm:prSet/>
      <dgm:spPr/>
      <dgm:t>
        <a:bodyPr/>
        <a:lstStyle/>
        <a:p>
          <a:endParaRPr lang="fr-FR" b="1"/>
        </a:p>
      </dgm:t>
    </dgm:pt>
    <dgm:pt modelId="{3AA5C460-0A49-4F51-A8DE-E3678812D7CB}">
      <dgm:prSet phldrT="[Texte]"/>
      <dgm:spPr/>
      <dgm:t>
        <a:bodyPr/>
        <a:lstStyle/>
        <a:p>
          <a:r>
            <a:rPr lang="fr-FR" b="1" dirty="0" err="1" smtClean="0"/>
            <a:t>Floods</a:t>
          </a:r>
          <a:r>
            <a:rPr lang="fr-FR" b="1" dirty="0" smtClean="0"/>
            <a:t> and </a:t>
          </a:r>
          <a:r>
            <a:rPr lang="fr-FR" b="1" dirty="0" err="1" smtClean="0"/>
            <a:t>droughts</a:t>
          </a:r>
          <a:r>
            <a:rPr lang="fr-FR" b="1" dirty="0" smtClean="0"/>
            <a:t> </a:t>
          </a:r>
          <a:r>
            <a:rPr lang="fr-FR" b="1" dirty="0" err="1" smtClean="0"/>
            <a:t>prevention</a:t>
          </a:r>
          <a:r>
            <a:rPr lang="fr-FR" b="1" dirty="0" smtClean="0"/>
            <a:t> actions</a:t>
          </a:r>
          <a:endParaRPr lang="fr-FR" b="1" dirty="0"/>
        </a:p>
      </dgm:t>
    </dgm:pt>
    <dgm:pt modelId="{A43857B7-6CB7-4BB7-BD0C-2AD11612E46A}" type="parTrans" cxnId="{3E6D0B1F-5188-4627-98C3-C40036A95955}">
      <dgm:prSet/>
      <dgm:spPr/>
      <dgm:t>
        <a:bodyPr/>
        <a:lstStyle/>
        <a:p>
          <a:endParaRPr lang="fr-FR" b="1"/>
        </a:p>
      </dgm:t>
    </dgm:pt>
    <dgm:pt modelId="{0A4A2010-929E-4891-B2CE-10884A30CF98}" type="sibTrans" cxnId="{3E6D0B1F-5188-4627-98C3-C40036A95955}">
      <dgm:prSet/>
      <dgm:spPr/>
      <dgm:t>
        <a:bodyPr/>
        <a:lstStyle/>
        <a:p>
          <a:endParaRPr lang="fr-FR" b="1"/>
        </a:p>
      </dgm:t>
    </dgm:pt>
    <dgm:pt modelId="{6AD64A91-7604-491A-BE03-1DF308CB0338}">
      <dgm:prSet phldrT="[Texte]"/>
      <dgm:spPr/>
      <dgm:t>
        <a:bodyPr/>
        <a:lstStyle/>
        <a:p>
          <a:r>
            <a:rPr lang="fr-FR" b="1" dirty="0" smtClean="0"/>
            <a:t>Performance </a:t>
          </a:r>
          <a:r>
            <a:rPr lang="fr-FR" b="1" dirty="0" err="1" smtClean="0"/>
            <a:t>indicators</a:t>
          </a:r>
          <a:endParaRPr lang="fr-FR" b="1" dirty="0"/>
        </a:p>
      </dgm:t>
    </dgm:pt>
    <dgm:pt modelId="{C7F0D374-11D3-46C8-B7C3-1A2341F99A3A}" type="parTrans" cxnId="{D685C6C7-BAE4-4476-8257-62D8B5344EC2}">
      <dgm:prSet/>
      <dgm:spPr/>
      <dgm:t>
        <a:bodyPr/>
        <a:lstStyle/>
        <a:p>
          <a:endParaRPr lang="fr-FR" b="1"/>
        </a:p>
      </dgm:t>
    </dgm:pt>
    <dgm:pt modelId="{1DCF9FDE-5559-4E68-98E6-5950DAF63D73}" type="sibTrans" cxnId="{D685C6C7-BAE4-4476-8257-62D8B5344EC2}">
      <dgm:prSet/>
      <dgm:spPr/>
      <dgm:t>
        <a:bodyPr/>
        <a:lstStyle/>
        <a:p>
          <a:endParaRPr lang="fr-FR" b="1"/>
        </a:p>
      </dgm:t>
    </dgm:pt>
    <dgm:pt modelId="{589AE30A-B718-4A2A-8058-71881EC8E764}">
      <dgm:prSet phldrT="[Texte]"/>
      <dgm:spPr/>
      <dgm:t>
        <a:bodyPr/>
        <a:lstStyle/>
        <a:p>
          <a:r>
            <a:rPr lang="fr-FR" b="1" dirty="0" smtClean="0"/>
            <a:t>Water </a:t>
          </a:r>
          <a:r>
            <a:rPr lang="fr-FR" b="1" dirty="0" err="1" smtClean="0"/>
            <a:t>demand</a:t>
          </a:r>
          <a:r>
            <a:rPr lang="fr-FR" b="1" dirty="0" smtClean="0"/>
            <a:t> control for agricultural, </a:t>
          </a:r>
          <a:r>
            <a:rPr lang="fr-FR" b="1" dirty="0" err="1" smtClean="0"/>
            <a:t>industrial</a:t>
          </a:r>
          <a:r>
            <a:rPr lang="fr-FR" b="1" dirty="0" smtClean="0"/>
            <a:t> and municipal uses</a:t>
          </a:r>
          <a:endParaRPr lang="fr-FR" b="1" dirty="0"/>
        </a:p>
      </dgm:t>
    </dgm:pt>
    <dgm:pt modelId="{44774575-CDD2-4E14-8535-60996604B91D}" type="parTrans" cxnId="{6FF44C98-0187-4C9A-9C3E-7E53120D8084}">
      <dgm:prSet/>
      <dgm:spPr/>
      <dgm:t>
        <a:bodyPr/>
        <a:lstStyle/>
        <a:p>
          <a:endParaRPr lang="fr-FR" b="1"/>
        </a:p>
      </dgm:t>
    </dgm:pt>
    <dgm:pt modelId="{12CCDFF4-E916-46AF-8686-78A07DCCD8D6}" type="sibTrans" cxnId="{6FF44C98-0187-4C9A-9C3E-7E53120D8084}">
      <dgm:prSet/>
      <dgm:spPr/>
      <dgm:t>
        <a:bodyPr/>
        <a:lstStyle/>
        <a:p>
          <a:endParaRPr lang="fr-FR" b="1"/>
        </a:p>
      </dgm:t>
    </dgm:pt>
    <dgm:pt modelId="{3577445D-78E9-45EF-9653-A3DA89DCEB8F}">
      <dgm:prSet phldrT="[Texte]"/>
      <dgm:spPr/>
      <dgm:t>
        <a:bodyPr/>
        <a:lstStyle/>
        <a:p>
          <a:r>
            <a:rPr lang="fr-FR" b="1" dirty="0" err="1" smtClean="0"/>
            <a:t>Development</a:t>
          </a:r>
          <a:r>
            <a:rPr lang="fr-FR" b="1" dirty="0" smtClean="0"/>
            <a:t> of water </a:t>
          </a:r>
          <a:r>
            <a:rPr lang="fr-FR" b="1" dirty="0" err="1" smtClean="0"/>
            <a:t>supply</a:t>
          </a:r>
          <a:endParaRPr lang="fr-FR" b="1" dirty="0"/>
        </a:p>
      </dgm:t>
    </dgm:pt>
    <dgm:pt modelId="{016FC27B-8857-4D53-AD3E-BD2D3E5BA036}" type="parTrans" cxnId="{AF11001B-AADA-4E79-8870-EA7696F04B8D}">
      <dgm:prSet/>
      <dgm:spPr/>
      <dgm:t>
        <a:bodyPr/>
        <a:lstStyle/>
        <a:p>
          <a:endParaRPr lang="fr-FR" b="1"/>
        </a:p>
      </dgm:t>
    </dgm:pt>
    <dgm:pt modelId="{4EB96D42-9CE6-4E3B-AD91-BFFE4E190B6A}" type="sibTrans" cxnId="{AF11001B-AADA-4E79-8870-EA7696F04B8D}">
      <dgm:prSet/>
      <dgm:spPr/>
      <dgm:t>
        <a:bodyPr/>
        <a:lstStyle/>
        <a:p>
          <a:endParaRPr lang="fr-FR" b="1"/>
        </a:p>
      </dgm:t>
    </dgm:pt>
    <dgm:pt modelId="{1FD48EEC-DC44-46EB-A838-CF38902B9FF6}">
      <dgm:prSet phldrT="[Texte]"/>
      <dgm:spPr/>
      <dgm:t>
        <a:bodyPr/>
        <a:lstStyle/>
        <a:p>
          <a:r>
            <a:rPr lang="fr-FR" b="1" dirty="0" smtClean="0"/>
            <a:t>Water-</a:t>
          </a:r>
          <a:r>
            <a:rPr lang="fr-FR" b="1" dirty="0" err="1" smtClean="0"/>
            <a:t>related</a:t>
          </a:r>
          <a:r>
            <a:rPr lang="fr-FR" b="1" dirty="0" smtClean="0"/>
            <a:t> </a:t>
          </a:r>
          <a:r>
            <a:rPr lang="fr-FR" b="1" dirty="0" err="1" smtClean="0"/>
            <a:t>ecosystems</a:t>
          </a:r>
          <a:r>
            <a:rPr lang="fr-FR" b="1" dirty="0" smtClean="0"/>
            <a:t> services (NWRM)</a:t>
          </a:r>
          <a:endParaRPr lang="fr-FR" b="1" dirty="0"/>
        </a:p>
      </dgm:t>
    </dgm:pt>
    <dgm:pt modelId="{FB492D50-6478-4E76-903B-0D9B60F3E5DC}" type="parTrans" cxnId="{FDC1AE35-A56C-40E7-A34A-73DEB9429B9F}">
      <dgm:prSet/>
      <dgm:spPr/>
      <dgm:t>
        <a:bodyPr/>
        <a:lstStyle/>
        <a:p>
          <a:endParaRPr lang="fr-FR" b="1"/>
        </a:p>
      </dgm:t>
    </dgm:pt>
    <dgm:pt modelId="{99414783-EF68-4057-8716-AB932BB620A2}" type="sibTrans" cxnId="{FDC1AE35-A56C-40E7-A34A-73DEB9429B9F}">
      <dgm:prSet/>
      <dgm:spPr/>
      <dgm:t>
        <a:bodyPr/>
        <a:lstStyle/>
        <a:p>
          <a:endParaRPr lang="fr-FR" b="1"/>
        </a:p>
      </dgm:t>
    </dgm:pt>
    <dgm:pt modelId="{787F1D15-5D95-4596-A792-5060D58BDE3F}" type="pres">
      <dgm:prSet presAssocID="{FC6B2D81-714A-41CB-9AE0-159F1E2E8F74}" presName="Name0" presStyleCnt="0">
        <dgm:presLayoutVars>
          <dgm:dir/>
          <dgm:animLvl val="lvl"/>
          <dgm:resizeHandles val="exact"/>
        </dgm:presLayoutVars>
      </dgm:prSet>
      <dgm:spPr/>
      <dgm:t>
        <a:bodyPr/>
        <a:lstStyle/>
        <a:p>
          <a:endParaRPr lang="fr-FR"/>
        </a:p>
      </dgm:t>
    </dgm:pt>
    <dgm:pt modelId="{8FDB2093-0570-4BA4-9054-6261169C4A98}" type="pres">
      <dgm:prSet presAssocID="{83B741E6-FD5A-4625-836A-A44EB95794C2}" presName="composite" presStyleCnt="0"/>
      <dgm:spPr/>
    </dgm:pt>
    <dgm:pt modelId="{57D7210F-CD68-47C7-8BDE-10757DDEBF08}" type="pres">
      <dgm:prSet presAssocID="{83B741E6-FD5A-4625-836A-A44EB95794C2}" presName="parTx" presStyleLbl="alignNode1" presStyleIdx="0" presStyleCnt="4">
        <dgm:presLayoutVars>
          <dgm:chMax val="0"/>
          <dgm:chPref val="0"/>
          <dgm:bulletEnabled val="1"/>
        </dgm:presLayoutVars>
      </dgm:prSet>
      <dgm:spPr/>
      <dgm:t>
        <a:bodyPr/>
        <a:lstStyle/>
        <a:p>
          <a:endParaRPr lang="fr-FR"/>
        </a:p>
      </dgm:t>
    </dgm:pt>
    <dgm:pt modelId="{0B57B120-8CB8-4B0F-A2A6-30D25DD2207A}" type="pres">
      <dgm:prSet presAssocID="{83B741E6-FD5A-4625-836A-A44EB95794C2}" presName="desTx" presStyleLbl="alignAccFollowNode1" presStyleIdx="0" presStyleCnt="4">
        <dgm:presLayoutVars>
          <dgm:bulletEnabled val="1"/>
        </dgm:presLayoutVars>
      </dgm:prSet>
      <dgm:spPr/>
      <dgm:t>
        <a:bodyPr/>
        <a:lstStyle/>
        <a:p>
          <a:endParaRPr lang="fr-FR"/>
        </a:p>
      </dgm:t>
    </dgm:pt>
    <dgm:pt modelId="{477B2FBF-C0A4-4168-8A94-CF00D60AFCAA}" type="pres">
      <dgm:prSet presAssocID="{A77760BD-7E0A-42F2-A517-669253B795B3}" presName="space" presStyleCnt="0"/>
      <dgm:spPr/>
    </dgm:pt>
    <dgm:pt modelId="{0F061D09-9949-441D-A1A8-57D4075F4220}" type="pres">
      <dgm:prSet presAssocID="{CE9D2A9E-E414-4813-ADFA-320CEC961CDC}" presName="composite" presStyleCnt="0"/>
      <dgm:spPr/>
    </dgm:pt>
    <dgm:pt modelId="{726FF63C-1812-4F19-88E5-C59A0F877EAD}" type="pres">
      <dgm:prSet presAssocID="{CE9D2A9E-E414-4813-ADFA-320CEC961CDC}" presName="parTx" presStyleLbl="alignNode1" presStyleIdx="1" presStyleCnt="4">
        <dgm:presLayoutVars>
          <dgm:chMax val="0"/>
          <dgm:chPref val="0"/>
          <dgm:bulletEnabled val="1"/>
        </dgm:presLayoutVars>
      </dgm:prSet>
      <dgm:spPr/>
      <dgm:t>
        <a:bodyPr/>
        <a:lstStyle/>
        <a:p>
          <a:endParaRPr lang="fr-FR"/>
        </a:p>
      </dgm:t>
    </dgm:pt>
    <dgm:pt modelId="{46308A0E-4086-4ED3-9D73-6A452F8A32FB}" type="pres">
      <dgm:prSet presAssocID="{CE9D2A9E-E414-4813-ADFA-320CEC961CDC}" presName="desTx" presStyleLbl="alignAccFollowNode1" presStyleIdx="1" presStyleCnt="4">
        <dgm:presLayoutVars>
          <dgm:bulletEnabled val="1"/>
        </dgm:presLayoutVars>
      </dgm:prSet>
      <dgm:spPr/>
      <dgm:t>
        <a:bodyPr/>
        <a:lstStyle/>
        <a:p>
          <a:endParaRPr lang="fr-FR"/>
        </a:p>
      </dgm:t>
    </dgm:pt>
    <dgm:pt modelId="{4DCDF541-F224-41E1-8313-BEF7F48E955C}" type="pres">
      <dgm:prSet presAssocID="{B5D12798-A997-4BC0-B4EF-D26CA3872303}" presName="space" presStyleCnt="0"/>
      <dgm:spPr/>
    </dgm:pt>
    <dgm:pt modelId="{E45D6B2C-A5A6-4BCB-9121-A4F28C1AC3A4}" type="pres">
      <dgm:prSet presAssocID="{AAED66F2-8D6A-47BA-93FE-26DFF637AE78}" presName="composite" presStyleCnt="0"/>
      <dgm:spPr/>
    </dgm:pt>
    <dgm:pt modelId="{9C886365-6971-44B0-8A0E-ACB6959E1C9D}" type="pres">
      <dgm:prSet presAssocID="{AAED66F2-8D6A-47BA-93FE-26DFF637AE78}" presName="parTx" presStyleLbl="alignNode1" presStyleIdx="2" presStyleCnt="4">
        <dgm:presLayoutVars>
          <dgm:chMax val="0"/>
          <dgm:chPref val="0"/>
          <dgm:bulletEnabled val="1"/>
        </dgm:presLayoutVars>
      </dgm:prSet>
      <dgm:spPr/>
      <dgm:t>
        <a:bodyPr/>
        <a:lstStyle/>
        <a:p>
          <a:endParaRPr lang="fr-FR"/>
        </a:p>
      </dgm:t>
    </dgm:pt>
    <dgm:pt modelId="{379E7697-9677-424B-AA8D-C54E2437E239}" type="pres">
      <dgm:prSet presAssocID="{AAED66F2-8D6A-47BA-93FE-26DFF637AE78}" presName="desTx" presStyleLbl="alignAccFollowNode1" presStyleIdx="2" presStyleCnt="4">
        <dgm:presLayoutVars>
          <dgm:bulletEnabled val="1"/>
        </dgm:presLayoutVars>
      </dgm:prSet>
      <dgm:spPr/>
      <dgm:t>
        <a:bodyPr/>
        <a:lstStyle/>
        <a:p>
          <a:endParaRPr lang="fr-FR"/>
        </a:p>
      </dgm:t>
    </dgm:pt>
    <dgm:pt modelId="{3F517DCD-1BDB-4CA6-A852-5D6B4B9F26B1}" type="pres">
      <dgm:prSet presAssocID="{452B4665-9BA1-445F-A5C2-B2C6DC5EADAE}" presName="space" presStyleCnt="0"/>
      <dgm:spPr/>
    </dgm:pt>
    <dgm:pt modelId="{3E7E302F-564B-48A4-90B8-D72798355F7A}" type="pres">
      <dgm:prSet presAssocID="{9B24564C-B03D-451F-88E2-049C3996301B}" presName="composite" presStyleCnt="0"/>
      <dgm:spPr/>
    </dgm:pt>
    <dgm:pt modelId="{D6A1A425-FD67-44A3-9136-D670906E65A3}" type="pres">
      <dgm:prSet presAssocID="{9B24564C-B03D-451F-88E2-049C3996301B}" presName="parTx" presStyleLbl="alignNode1" presStyleIdx="3" presStyleCnt="4">
        <dgm:presLayoutVars>
          <dgm:chMax val="0"/>
          <dgm:chPref val="0"/>
          <dgm:bulletEnabled val="1"/>
        </dgm:presLayoutVars>
      </dgm:prSet>
      <dgm:spPr/>
      <dgm:t>
        <a:bodyPr/>
        <a:lstStyle/>
        <a:p>
          <a:endParaRPr lang="fr-FR"/>
        </a:p>
      </dgm:t>
    </dgm:pt>
    <dgm:pt modelId="{28C5E909-E167-4830-8C46-18DB2AA4A6CC}" type="pres">
      <dgm:prSet presAssocID="{9B24564C-B03D-451F-88E2-049C3996301B}" presName="desTx" presStyleLbl="alignAccFollowNode1" presStyleIdx="3" presStyleCnt="4">
        <dgm:presLayoutVars>
          <dgm:bulletEnabled val="1"/>
        </dgm:presLayoutVars>
      </dgm:prSet>
      <dgm:spPr/>
      <dgm:t>
        <a:bodyPr/>
        <a:lstStyle/>
        <a:p>
          <a:endParaRPr lang="fr-FR"/>
        </a:p>
      </dgm:t>
    </dgm:pt>
  </dgm:ptLst>
  <dgm:cxnLst>
    <dgm:cxn modelId="{6D4E0765-816D-4477-944D-6209336FF77F}" srcId="{83B741E6-FD5A-4625-836A-A44EB95794C2}" destId="{1E4C4DB0-88CC-4A40-BA64-DDE81D95DD56}" srcOrd="0" destOrd="0" parTransId="{C4E059EB-CAB1-4DE0-81E2-A6CD73EFAC01}" sibTransId="{6700A1B7-F8E6-4470-8EB9-A775AECF7409}"/>
    <dgm:cxn modelId="{2D6A7308-4C77-4AAD-B64B-F793FC8B72AA}" srcId="{AAED66F2-8D6A-47BA-93FE-26DFF637AE78}" destId="{15FD506F-A5C9-4856-95BA-55F4B006A323}" srcOrd="0" destOrd="0" parTransId="{10E54D31-0911-447C-B450-D64DC32DA3BC}" sibTransId="{A5CA2E50-3F87-4E01-82A2-3CD80DDE304B}"/>
    <dgm:cxn modelId="{220CA72A-34E2-4595-BA86-7318BFBACEF0}" type="presOf" srcId="{9B24564C-B03D-451F-88E2-049C3996301B}" destId="{D6A1A425-FD67-44A3-9136-D670906E65A3}" srcOrd="0" destOrd="0" presId="urn:microsoft.com/office/officeart/2005/8/layout/hList1"/>
    <dgm:cxn modelId="{47D255BF-0277-4D91-9621-2AD911669C26}" type="presOf" srcId="{3DD2978E-0082-43B7-AB54-AF7164553F03}" destId="{379E7697-9677-424B-AA8D-C54E2437E239}" srcOrd="0" destOrd="1" presId="urn:microsoft.com/office/officeart/2005/8/layout/hList1"/>
    <dgm:cxn modelId="{AF11001B-AADA-4E79-8870-EA7696F04B8D}" srcId="{CE9D2A9E-E414-4813-ADFA-320CEC961CDC}" destId="{3577445D-78E9-45EF-9653-A3DA89DCEB8F}" srcOrd="5" destOrd="0" parTransId="{016FC27B-8857-4D53-AD3E-BD2D3E5BA036}" sibTransId="{4EB96D42-9CE6-4E3B-AD91-BFFE4E190B6A}"/>
    <dgm:cxn modelId="{52E297DD-78E5-4766-84AE-B2201F52D928}" srcId="{FC6B2D81-714A-41CB-9AE0-159F1E2E8F74}" destId="{CE9D2A9E-E414-4813-ADFA-320CEC961CDC}" srcOrd="1" destOrd="0" parTransId="{AAD1B839-990B-46B2-A9D3-E9E08A22754D}" sibTransId="{B5D12798-A997-4BC0-B4EF-D26CA3872303}"/>
    <dgm:cxn modelId="{8FCAD88A-388C-4316-A635-C55745D8458C}" srcId="{83B741E6-FD5A-4625-836A-A44EB95794C2}" destId="{85FACBED-BBCC-4519-A06B-88B777522299}" srcOrd="4" destOrd="0" parTransId="{1FCF130D-9106-443D-9503-B78ABEB06301}" sibTransId="{8C5D35FA-152C-4066-BC09-D819EBA31452}"/>
    <dgm:cxn modelId="{86E24516-C7CD-49DC-A831-81E674E20A93}" type="presOf" srcId="{F7B955C2-96EF-418B-9AA9-5F37F6FD0C74}" destId="{28C5E909-E167-4830-8C46-18DB2AA4A6CC}" srcOrd="0" destOrd="2" presId="urn:microsoft.com/office/officeart/2005/8/layout/hList1"/>
    <dgm:cxn modelId="{5B1C6490-D468-4884-8D55-FF1F5F5D895E}" type="presOf" srcId="{AAED66F2-8D6A-47BA-93FE-26DFF637AE78}" destId="{9C886365-6971-44B0-8A0E-ACB6959E1C9D}" srcOrd="0" destOrd="0" presId="urn:microsoft.com/office/officeart/2005/8/layout/hList1"/>
    <dgm:cxn modelId="{B7D5C5EC-4BA2-4F19-BE8D-EB1FC6AF488E}" type="presOf" srcId="{1FD48EEC-DC44-46EB-A838-CF38902B9FF6}" destId="{46308A0E-4086-4ED3-9D73-6A452F8A32FB}" srcOrd="0" destOrd="6" presId="urn:microsoft.com/office/officeart/2005/8/layout/hList1"/>
    <dgm:cxn modelId="{4C7DBF07-2984-4094-926E-A8E2FC1E2C31}" type="presOf" srcId="{589AE30A-B718-4A2A-8058-71881EC8E764}" destId="{46308A0E-4086-4ED3-9D73-6A452F8A32FB}" srcOrd="0" destOrd="4" presId="urn:microsoft.com/office/officeart/2005/8/layout/hList1"/>
    <dgm:cxn modelId="{6FF44C98-0187-4C9A-9C3E-7E53120D8084}" srcId="{CE9D2A9E-E414-4813-ADFA-320CEC961CDC}" destId="{589AE30A-B718-4A2A-8058-71881EC8E764}" srcOrd="4" destOrd="0" parTransId="{44774575-CDD2-4E14-8535-60996604B91D}" sibTransId="{12CCDFF4-E916-46AF-8686-78A07DCCD8D6}"/>
    <dgm:cxn modelId="{D685C6C7-BAE4-4476-8257-62D8B5344EC2}" srcId="{CE9D2A9E-E414-4813-ADFA-320CEC961CDC}" destId="{6AD64A91-7604-491A-BE03-1DF308CB0338}" srcOrd="3" destOrd="0" parTransId="{C7F0D374-11D3-46C8-B7C3-1A2341F99A3A}" sibTransId="{1DCF9FDE-5559-4E68-98E6-5950DAF63D73}"/>
    <dgm:cxn modelId="{906643BB-4157-4C76-B440-3B77E3B1531F}" srcId="{9B24564C-B03D-451F-88E2-049C3996301B}" destId="{F7B955C2-96EF-418B-9AA9-5F37F6FD0C74}" srcOrd="2" destOrd="0" parTransId="{7C9F41CB-A316-4E2D-81A7-E7449E5F31DF}" sibTransId="{24B400C4-6A3E-4119-812C-8E3FCD00130F}"/>
    <dgm:cxn modelId="{8CB2D3F7-00E5-4E5A-A9AC-AC9695893F44}" type="presOf" srcId="{83B741E6-FD5A-4625-836A-A44EB95794C2}" destId="{57D7210F-CD68-47C7-8BDE-10757DDEBF08}" srcOrd="0" destOrd="0" presId="urn:microsoft.com/office/officeart/2005/8/layout/hList1"/>
    <dgm:cxn modelId="{52148728-28E8-41FB-91F8-87C96706EAF8}" srcId="{AAED66F2-8D6A-47BA-93FE-26DFF637AE78}" destId="{F2C7047D-8C30-43B8-B369-8F3A7BBD9877}" srcOrd="2" destOrd="0" parTransId="{58D49244-DB47-44E7-BC1C-DB4E2BC4DB92}" sibTransId="{255E44AE-4C8E-452E-B332-1B61C8DBECCE}"/>
    <dgm:cxn modelId="{BBA476D6-00E7-431C-8932-B925EF38FE53}" type="presOf" srcId="{FC6B2D81-714A-41CB-9AE0-159F1E2E8F74}" destId="{787F1D15-5D95-4596-A792-5060D58BDE3F}" srcOrd="0" destOrd="0" presId="urn:microsoft.com/office/officeart/2005/8/layout/hList1"/>
    <dgm:cxn modelId="{7271A064-BCB6-49BB-BD27-BE650E1C58EB}" type="presOf" srcId="{1E4C4DB0-88CC-4A40-BA64-DDE81D95DD56}" destId="{0B57B120-8CB8-4B0F-A2A6-30D25DD2207A}" srcOrd="0" destOrd="0" presId="urn:microsoft.com/office/officeart/2005/8/layout/hList1"/>
    <dgm:cxn modelId="{876C5088-D802-4B93-968E-3BED9DF0EC07}" type="presOf" srcId="{49F52432-793E-4A56-8D40-E674F172DFFB}" destId="{28C5E909-E167-4830-8C46-18DB2AA4A6CC}" srcOrd="0" destOrd="1" presId="urn:microsoft.com/office/officeart/2005/8/layout/hList1"/>
    <dgm:cxn modelId="{A5F562C2-DFC6-460F-AEAB-FE28C78AF7FD}" srcId="{9B24564C-B03D-451F-88E2-049C3996301B}" destId="{610A6F8B-6A3A-458D-8BC3-6C8DB7FE65D1}" srcOrd="0" destOrd="0" parTransId="{3750C780-C32B-4961-B29D-8B40D045E064}" sibTransId="{D15F65E1-7753-4968-86B1-7A50AABDBF9A}"/>
    <dgm:cxn modelId="{AEE4FF90-EF00-4873-B509-3766762CA738}" type="presOf" srcId="{70B0FACC-EECC-4DE0-8713-445B382869A2}" destId="{28C5E909-E167-4830-8C46-18DB2AA4A6CC}" srcOrd="0" destOrd="3" presId="urn:microsoft.com/office/officeart/2005/8/layout/hList1"/>
    <dgm:cxn modelId="{D6D6ACE5-62BF-413F-8ECD-430275A2A476}" srcId="{83B741E6-FD5A-4625-836A-A44EB95794C2}" destId="{C3498F5E-9BF4-4452-AD21-C6BD07417F81}" srcOrd="1" destOrd="0" parTransId="{73F2AFD0-5433-425E-8DC0-3FAE62A98F2D}" sibTransId="{E4F7F716-813D-4115-A140-AA181EDE1E5C}"/>
    <dgm:cxn modelId="{D8643D2E-B380-4124-B64E-99297B727D24}" type="presOf" srcId="{3577445D-78E9-45EF-9653-A3DA89DCEB8F}" destId="{46308A0E-4086-4ED3-9D73-6A452F8A32FB}" srcOrd="0" destOrd="5" presId="urn:microsoft.com/office/officeart/2005/8/layout/hList1"/>
    <dgm:cxn modelId="{95202771-DC44-49AF-9A1D-DAF3371CF618}" type="presOf" srcId="{20AC023D-B707-469F-9B87-5AD9EA79CAE0}" destId="{46308A0E-4086-4ED3-9D73-6A452F8A32FB}" srcOrd="0" destOrd="1" presId="urn:microsoft.com/office/officeart/2005/8/layout/hList1"/>
    <dgm:cxn modelId="{B413E4F0-9F4A-4641-ABF9-9FE555390A44}" srcId="{83B741E6-FD5A-4625-836A-A44EB95794C2}" destId="{4ABAB8E3-AE79-4000-A716-2400CDDE57FA}" srcOrd="2" destOrd="0" parTransId="{075853EF-B336-4E04-A5F3-2CBE99FA6832}" sibTransId="{2E81DD71-8890-4123-B25D-BD8C23DD1A12}"/>
    <dgm:cxn modelId="{5E703152-1C15-4AEB-A8A8-C0279C4711A0}" type="presOf" srcId="{CB7E7399-B848-4B1C-ABF5-46705D49D48D}" destId="{28C5E909-E167-4830-8C46-18DB2AA4A6CC}" srcOrd="0" destOrd="4" presId="urn:microsoft.com/office/officeart/2005/8/layout/hList1"/>
    <dgm:cxn modelId="{3E6D0B1F-5188-4627-98C3-C40036A95955}" srcId="{CE9D2A9E-E414-4813-ADFA-320CEC961CDC}" destId="{3AA5C460-0A49-4F51-A8DE-E3678812D7CB}" srcOrd="2" destOrd="0" parTransId="{A43857B7-6CB7-4BB7-BD0C-2AD11612E46A}" sibTransId="{0A4A2010-929E-4891-B2CE-10884A30CF98}"/>
    <dgm:cxn modelId="{78011AB4-6FC1-4326-A065-596E943B8517}" type="presOf" srcId="{15FD506F-A5C9-4856-95BA-55F4B006A323}" destId="{379E7697-9677-424B-AA8D-C54E2437E239}" srcOrd="0" destOrd="0" presId="urn:microsoft.com/office/officeart/2005/8/layout/hList1"/>
    <dgm:cxn modelId="{1885915E-B175-4B68-849C-A68E50D0B9C9}" srcId="{FC6B2D81-714A-41CB-9AE0-159F1E2E8F74}" destId="{83B741E6-FD5A-4625-836A-A44EB95794C2}" srcOrd="0" destOrd="0" parTransId="{B390674A-AAE2-4333-B03A-4D9697204AE5}" sibTransId="{A77760BD-7E0A-42F2-A517-669253B795B3}"/>
    <dgm:cxn modelId="{23CCB2A9-BA5E-4EA5-BDC0-9ECE0BCFD99C}" type="presOf" srcId="{610A6F8B-6A3A-458D-8BC3-6C8DB7FE65D1}" destId="{28C5E909-E167-4830-8C46-18DB2AA4A6CC}" srcOrd="0" destOrd="0" presId="urn:microsoft.com/office/officeart/2005/8/layout/hList1"/>
    <dgm:cxn modelId="{2D4E5394-B117-4195-9F02-8F334724B15C}" type="presOf" srcId="{3C43FFBB-AF53-4063-949C-03E3AF08E211}" destId="{0B57B120-8CB8-4B0F-A2A6-30D25DD2207A}" srcOrd="0" destOrd="3" presId="urn:microsoft.com/office/officeart/2005/8/layout/hList1"/>
    <dgm:cxn modelId="{332E9761-169A-465D-B6F9-86B919FFCE1D}" type="presOf" srcId="{12BDAC6D-2435-4174-88A6-95162DEE925D}" destId="{379E7697-9677-424B-AA8D-C54E2437E239}" srcOrd="0" destOrd="3" presId="urn:microsoft.com/office/officeart/2005/8/layout/hList1"/>
    <dgm:cxn modelId="{656B5427-CC89-488E-BC4E-CDAAFACE4C3B}" srcId="{CE9D2A9E-E414-4813-ADFA-320CEC961CDC}" destId="{20AC023D-B707-469F-9B87-5AD9EA79CAE0}" srcOrd="1" destOrd="0" parTransId="{6021C78F-F2D8-4724-B42F-0F6E01E2F740}" sibTransId="{E9CB06C5-7C23-4E09-B7A3-7E9DFD2034F1}"/>
    <dgm:cxn modelId="{78FA3E18-7AC3-4011-976F-95B86E3D0BA6}" srcId="{AAED66F2-8D6A-47BA-93FE-26DFF637AE78}" destId="{3DD2978E-0082-43B7-AB54-AF7164553F03}" srcOrd="1" destOrd="0" parTransId="{75BEA31C-5F21-479B-A8F9-5E5BCA27A712}" sibTransId="{E5D8E164-DBBF-41A2-8FDF-50C5991E4E63}"/>
    <dgm:cxn modelId="{52029367-F858-4BA4-A0B2-0E886F1FB2C5}" srcId="{FC6B2D81-714A-41CB-9AE0-159F1E2E8F74}" destId="{AAED66F2-8D6A-47BA-93FE-26DFF637AE78}" srcOrd="2" destOrd="0" parTransId="{16276CA0-C23B-4B2C-9167-4CAADF9CB680}" sibTransId="{452B4665-9BA1-445F-A5C2-B2C6DC5EADAE}"/>
    <dgm:cxn modelId="{E0083C3F-F0E1-48AA-A8B8-D609CD13D7FB}" srcId="{9B24564C-B03D-451F-88E2-049C3996301B}" destId="{49F52432-793E-4A56-8D40-E674F172DFFB}" srcOrd="1" destOrd="0" parTransId="{7A5120E7-8FF3-4A59-8F7E-60131191D9C3}" sibTransId="{4394091E-763E-4196-95F8-5EF7313292A4}"/>
    <dgm:cxn modelId="{3AED86D7-E2F2-49ED-A875-159E7A589FCB}" type="presOf" srcId="{77E5577B-72C9-4F94-B136-31FE94F32842}" destId="{46308A0E-4086-4ED3-9D73-6A452F8A32FB}" srcOrd="0" destOrd="0" presId="urn:microsoft.com/office/officeart/2005/8/layout/hList1"/>
    <dgm:cxn modelId="{25053EBA-4293-41D9-A67C-548AE4BC1639}" type="presOf" srcId="{F2C7047D-8C30-43B8-B369-8F3A7BBD9877}" destId="{379E7697-9677-424B-AA8D-C54E2437E239}" srcOrd="0" destOrd="2" presId="urn:microsoft.com/office/officeart/2005/8/layout/hList1"/>
    <dgm:cxn modelId="{19F7DC6B-538B-4347-9EFA-7B323F253003}" type="presOf" srcId="{6AD64A91-7604-491A-BE03-1DF308CB0338}" destId="{46308A0E-4086-4ED3-9D73-6A452F8A32FB}" srcOrd="0" destOrd="3" presId="urn:microsoft.com/office/officeart/2005/8/layout/hList1"/>
    <dgm:cxn modelId="{A6ABC3BF-3F5A-4AD2-B802-3ED90339906F}" srcId="{FC6B2D81-714A-41CB-9AE0-159F1E2E8F74}" destId="{9B24564C-B03D-451F-88E2-049C3996301B}" srcOrd="3" destOrd="0" parTransId="{307B9967-6454-4BA7-A017-F0CD9ED17AD7}" sibTransId="{F018074D-EB47-419B-81AB-519B959FA8E2}"/>
    <dgm:cxn modelId="{2E645CDC-721D-4B9E-B178-E747FB1FA779}" type="presOf" srcId="{CE9D2A9E-E414-4813-ADFA-320CEC961CDC}" destId="{726FF63C-1812-4F19-88E5-C59A0F877EAD}" srcOrd="0" destOrd="0" presId="urn:microsoft.com/office/officeart/2005/8/layout/hList1"/>
    <dgm:cxn modelId="{62CBE632-3DCE-452A-A135-E6E83A8C919D}" srcId="{CE9D2A9E-E414-4813-ADFA-320CEC961CDC}" destId="{77E5577B-72C9-4F94-B136-31FE94F32842}" srcOrd="0" destOrd="0" parTransId="{DAD174EA-BDB5-4383-92A0-01D1A22AB43F}" sibTransId="{71BB3823-58EA-4891-A2DB-8B6906A2C043}"/>
    <dgm:cxn modelId="{3D72E296-4177-499D-B3E6-084E8E55CD31}" srcId="{9B24564C-B03D-451F-88E2-049C3996301B}" destId="{CB7E7399-B848-4B1C-ABF5-46705D49D48D}" srcOrd="4" destOrd="0" parTransId="{F55C0E17-8C32-40F1-9D71-142CF9420A14}" sibTransId="{02EAB953-F7C6-4F11-AF50-CD2F64D877FC}"/>
    <dgm:cxn modelId="{8A5E13AC-02E0-4CD5-8FA0-47E8C21BF617}" type="presOf" srcId="{85FACBED-BBCC-4519-A06B-88B777522299}" destId="{0B57B120-8CB8-4B0F-A2A6-30D25DD2207A}" srcOrd="0" destOrd="4" presId="urn:microsoft.com/office/officeart/2005/8/layout/hList1"/>
    <dgm:cxn modelId="{6C73E1EB-D576-4297-B037-48E9928F7FD7}" type="presOf" srcId="{C3498F5E-9BF4-4452-AD21-C6BD07417F81}" destId="{0B57B120-8CB8-4B0F-A2A6-30D25DD2207A}" srcOrd="0" destOrd="1" presId="urn:microsoft.com/office/officeart/2005/8/layout/hList1"/>
    <dgm:cxn modelId="{3102B5D2-EE1C-42EC-9849-EA17D784B31A}" srcId="{9B24564C-B03D-451F-88E2-049C3996301B}" destId="{70B0FACC-EECC-4DE0-8713-445B382869A2}" srcOrd="3" destOrd="0" parTransId="{5B855F83-200F-495A-BEBA-E490F94F28A0}" sibTransId="{2138F053-EF6A-4270-B397-F53A594C6AF0}"/>
    <dgm:cxn modelId="{21481AD9-D183-4BAB-8D86-F31BB6CE95D8}" srcId="{83B741E6-FD5A-4625-836A-A44EB95794C2}" destId="{3C43FFBB-AF53-4063-949C-03E3AF08E211}" srcOrd="3" destOrd="0" parTransId="{4F876E8E-66E1-4D2D-9D5B-ED1CDF742C63}" sibTransId="{53582034-02C2-459C-8D60-0E5510556092}"/>
    <dgm:cxn modelId="{41D6ACB1-13D1-4732-976A-9A606F9C5D50}" srcId="{AAED66F2-8D6A-47BA-93FE-26DFF637AE78}" destId="{12BDAC6D-2435-4174-88A6-95162DEE925D}" srcOrd="3" destOrd="0" parTransId="{9D1F3656-C996-48D4-9A47-0EC09872E68D}" sibTransId="{B8439A50-E84D-4A73-9697-46B0B2787EF9}"/>
    <dgm:cxn modelId="{A931BC88-2236-4CA6-BB48-034526163F65}" type="presOf" srcId="{4ABAB8E3-AE79-4000-A716-2400CDDE57FA}" destId="{0B57B120-8CB8-4B0F-A2A6-30D25DD2207A}" srcOrd="0" destOrd="2" presId="urn:microsoft.com/office/officeart/2005/8/layout/hList1"/>
    <dgm:cxn modelId="{A4267DBD-FDFD-41F0-B99C-F3B4416961D2}" type="presOf" srcId="{3AA5C460-0A49-4F51-A8DE-E3678812D7CB}" destId="{46308A0E-4086-4ED3-9D73-6A452F8A32FB}" srcOrd="0" destOrd="2" presId="urn:microsoft.com/office/officeart/2005/8/layout/hList1"/>
    <dgm:cxn modelId="{FDC1AE35-A56C-40E7-A34A-73DEB9429B9F}" srcId="{CE9D2A9E-E414-4813-ADFA-320CEC961CDC}" destId="{1FD48EEC-DC44-46EB-A838-CF38902B9FF6}" srcOrd="6" destOrd="0" parTransId="{FB492D50-6478-4E76-903B-0D9B60F3E5DC}" sibTransId="{99414783-EF68-4057-8716-AB932BB620A2}"/>
    <dgm:cxn modelId="{CDD0018D-03BA-4B7A-986C-EDAE17248DA9}" type="presParOf" srcId="{787F1D15-5D95-4596-A792-5060D58BDE3F}" destId="{8FDB2093-0570-4BA4-9054-6261169C4A98}" srcOrd="0" destOrd="0" presId="urn:microsoft.com/office/officeart/2005/8/layout/hList1"/>
    <dgm:cxn modelId="{9B51D447-D202-433E-9814-CD9668E42046}" type="presParOf" srcId="{8FDB2093-0570-4BA4-9054-6261169C4A98}" destId="{57D7210F-CD68-47C7-8BDE-10757DDEBF08}" srcOrd="0" destOrd="0" presId="urn:microsoft.com/office/officeart/2005/8/layout/hList1"/>
    <dgm:cxn modelId="{30B34BFD-76A0-4FA3-82AA-84E349341874}" type="presParOf" srcId="{8FDB2093-0570-4BA4-9054-6261169C4A98}" destId="{0B57B120-8CB8-4B0F-A2A6-30D25DD2207A}" srcOrd="1" destOrd="0" presId="urn:microsoft.com/office/officeart/2005/8/layout/hList1"/>
    <dgm:cxn modelId="{6F951F01-0226-4499-9C44-9DE42D2133A8}" type="presParOf" srcId="{787F1D15-5D95-4596-A792-5060D58BDE3F}" destId="{477B2FBF-C0A4-4168-8A94-CF00D60AFCAA}" srcOrd="1" destOrd="0" presId="urn:microsoft.com/office/officeart/2005/8/layout/hList1"/>
    <dgm:cxn modelId="{CEF225EE-D42A-4033-AD87-A0C93B9EF1C0}" type="presParOf" srcId="{787F1D15-5D95-4596-A792-5060D58BDE3F}" destId="{0F061D09-9949-441D-A1A8-57D4075F4220}" srcOrd="2" destOrd="0" presId="urn:microsoft.com/office/officeart/2005/8/layout/hList1"/>
    <dgm:cxn modelId="{34BF6246-0BF3-41D0-8695-90A279DE7BBC}" type="presParOf" srcId="{0F061D09-9949-441D-A1A8-57D4075F4220}" destId="{726FF63C-1812-4F19-88E5-C59A0F877EAD}" srcOrd="0" destOrd="0" presId="urn:microsoft.com/office/officeart/2005/8/layout/hList1"/>
    <dgm:cxn modelId="{F7F9E2E6-0AE7-4D32-9E82-88CB57BD7E6B}" type="presParOf" srcId="{0F061D09-9949-441D-A1A8-57D4075F4220}" destId="{46308A0E-4086-4ED3-9D73-6A452F8A32FB}" srcOrd="1" destOrd="0" presId="urn:microsoft.com/office/officeart/2005/8/layout/hList1"/>
    <dgm:cxn modelId="{B8E3AD38-558F-46B4-B6A4-F1AD76CBB6D2}" type="presParOf" srcId="{787F1D15-5D95-4596-A792-5060D58BDE3F}" destId="{4DCDF541-F224-41E1-8313-BEF7F48E955C}" srcOrd="3" destOrd="0" presId="urn:microsoft.com/office/officeart/2005/8/layout/hList1"/>
    <dgm:cxn modelId="{121D99AF-2AE8-44EB-8206-F9DC664B311B}" type="presParOf" srcId="{787F1D15-5D95-4596-A792-5060D58BDE3F}" destId="{E45D6B2C-A5A6-4BCB-9121-A4F28C1AC3A4}" srcOrd="4" destOrd="0" presId="urn:microsoft.com/office/officeart/2005/8/layout/hList1"/>
    <dgm:cxn modelId="{8AC901EF-7A41-4F03-85CB-7F3715E92549}" type="presParOf" srcId="{E45D6B2C-A5A6-4BCB-9121-A4F28C1AC3A4}" destId="{9C886365-6971-44B0-8A0E-ACB6959E1C9D}" srcOrd="0" destOrd="0" presId="urn:microsoft.com/office/officeart/2005/8/layout/hList1"/>
    <dgm:cxn modelId="{50503D58-CD94-40BB-9BB5-49754B2A3885}" type="presParOf" srcId="{E45D6B2C-A5A6-4BCB-9121-A4F28C1AC3A4}" destId="{379E7697-9677-424B-AA8D-C54E2437E239}" srcOrd="1" destOrd="0" presId="urn:microsoft.com/office/officeart/2005/8/layout/hList1"/>
    <dgm:cxn modelId="{52B58124-5950-4012-97FD-8A08B15F56E1}" type="presParOf" srcId="{787F1D15-5D95-4596-A792-5060D58BDE3F}" destId="{3F517DCD-1BDB-4CA6-A852-5D6B4B9F26B1}" srcOrd="5" destOrd="0" presId="urn:microsoft.com/office/officeart/2005/8/layout/hList1"/>
    <dgm:cxn modelId="{8DD73878-BE9F-4C4C-9A99-ECD6A9127980}" type="presParOf" srcId="{787F1D15-5D95-4596-A792-5060D58BDE3F}" destId="{3E7E302F-564B-48A4-90B8-D72798355F7A}" srcOrd="6" destOrd="0" presId="urn:microsoft.com/office/officeart/2005/8/layout/hList1"/>
    <dgm:cxn modelId="{EBBFF256-3306-49F9-8BF8-EEBF6990C033}" type="presParOf" srcId="{3E7E302F-564B-48A4-90B8-D72798355F7A}" destId="{D6A1A425-FD67-44A3-9136-D670906E65A3}" srcOrd="0" destOrd="0" presId="urn:microsoft.com/office/officeart/2005/8/layout/hList1"/>
    <dgm:cxn modelId="{E88D0129-5F23-414F-B26D-2FF6CCBF3053}" type="presParOf" srcId="{3E7E302F-564B-48A4-90B8-D72798355F7A}" destId="{28C5E909-E167-4830-8C46-18DB2AA4A6CC}"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E3380-8D5B-4669-8147-19574524A306}">
      <dsp:nvSpPr>
        <dsp:cNvPr id="0" name=""/>
        <dsp:cNvSpPr/>
      </dsp:nvSpPr>
      <dsp:spPr>
        <a:xfrm>
          <a:off x="1714781" y="1583082"/>
          <a:ext cx="2012166" cy="174060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t>National/</a:t>
          </a:r>
        </a:p>
        <a:p>
          <a:pPr lvl="0" algn="ctr" defTabSz="622300">
            <a:lnSpc>
              <a:spcPct val="90000"/>
            </a:lnSpc>
            <a:spcBef>
              <a:spcPct val="0"/>
            </a:spcBef>
            <a:spcAft>
              <a:spcPct val="35000"/>
            </a:spcAft>
          </a:pPr>
          <a:r>
            <a:rPr lang="fr-FR" sz="1400" b="1" kern="1200" dirty="0" err="1" smtClean="0"/>
            <a:t>transboundary</a:t>
          </a:r>
          <a:r>
            <a:rPr lang="fr-FR" sz="1400" b="1" kern="1200" dirty="0" smtClean="0"/>
            <a:t> basin </a:t>
          </a:r>
          <a:r>
            <a:rPr lang="fr-FR" sz="1400" b="1" kern="1200" dirty="0" err="1" smtClean="0"/>
            <a:t>organizations</a:t>
          </a:r>
          <a:endParaRPr lang="fr-FR" sz="1400" b="1" kern="1200" dirty="0"/>
        </a:p>
      </dsp:txBody>
      <dsp:txXfrm>
        <a:off x="2048225" y="1871525"/>
        <a:ext cx="1345278" cy="1163719"/>
      </dsp:txXfrm>
    </dsp:sp>
    <dsp:sp modelId="{30D9F153-00C7-4766-8E1D-F8F96FB5594B}">
      <dsp:nvSpPr>
        <dsp:cNvPr id="0" name=""/>
        <dsp:cNvSpPr/>
      </dsp:nvSpPr>
      <dsp:spPr>
        <a:xfrm>
          <a:off x="2050857" y="479336"/>
          <a:ext cx="759184" cy="6541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BA8A7-A445-437B-A048-D9533E0F4817}">
      <dsp:nvSpPr>
        <dsp:cNvPr id="0" name=""/>
        <dsp:cNvSpPr/>
      </dsp:nvSpPr>
      <dsp:spPr>
        <a:xfrm>
          <a:off x="1900131" y="0"/>
          <a:ext cx="1648955" cy="1426540"/>
        </a:xfrm>
        <a:prstGeom prst="hexagon">
          <a:avLst>
            <a:gd name="adj" fmla="val 28570"/>
            <a:gd name="vf" fmla="val 1154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err="1" smtClean="0"/>
            <a:t>Governments</a:t>
          </a:r>
          <a:endParaRPr lang="fr-FR" sz="1400" b="1" kern="1200" dirty="0"/>
        </a:p>
      </dsp:txBody>
      <dsp:txXfrm>
        <a:off x="2173398" y="236408"/>
        <a:ext cx="1102421" cy="953724"/>
      </dsp:txXfrm>
    </dsp:sp>
    <dsp:sp modelId="{6E069134-5D28-4CC2-8B09-E4AC0502C70B}">
      <dsp:nvSpPr>
        <dsp:cNvPr id="0" name=""/>
        <dsp:cNvSpPr/>
      </dsp:nvSpPr>
      <dsp:spPr>
        <a:xfrm>
          <a:off x="3870339" y="1600383"/>
          <a:ext cx="759184" cy="6541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5650C1-5607-449E-9DB0-E90E58EE2F3F}">
      <dsp:nvSpPr>
        <dsp:cNvPr id="0" name=""/>
        <dsp:cNvSpPr/>
      </dsp:nvSpPr>
      <dsp:spPr>
        <a:xfrm>
          <a:off x="3412415" y="877418"/>
          <a:ext cx="1648955" cy="1426540"/>
        </a:xfrm>
        <a:prstGeom prst="hexagon">
          <a:avLst>
            <a:gd name="adj" fmla="val 28570"/>
            <a:gd name="vf" fmla="val 115470"/>
          </a:avLst>
        </a:prstGeom>
        <a:solidFill>
          <a:srgbClr val="F39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t>Local </a:t>
          </a:r>
          <a:r>
            <a:rPr lang="fr-FR" sz="1400" b="1" kern="1200" dirty="0" err="1" smtClean="0"/>
            <a:t>authorities</a:t>
          </a:r>
          <a:endParaRPr lang="fr-FR" sz="1400" b="1" kern="1200" dirty="0"/>
        </a:p>
      </dsp:txBody>
      <dsp:txXfrm>
        <a:off x="3685682" y="1113826"/>
        <a:ext cx="1102421" cy="953724"/>
      </dsp:txXfrm>
    </dsp:sp>
    <dsp:sp modelId="{D33FE5D1-FE42-4431-BA58-8F170AEF4677}">
      <dsp:nvSpPr>
        <dsp:cNvPr id="0" name=""/>
        <dsp:cNvSpPr/>
      </dsp:nvSpPr>
      <dsp:spPr>
        <a:xfrm>
          <a:off x="3645372" y="3258372"/>
          <a:ext cx="759184" cy="6541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B0347E-B5EC-452C-8011-4E33B08E5B55}">
      <dsp:nvSpPr>
        <dsp:cNvPr id="0" name=""/>
        <dsp:cNvSpPr/>
      </dsp:nvSpPr>
      <dsp:spPr>
        <a:xfrm>
          <a:off x="3412415" y="2602319"/>
          <a:ext cx="1648955" cy="1426540"/>
        </a:xfrm>
        <a:prstGeom prst="hexagon">
          <a:avLst>
            <a:gd name="adj" fmla="val 28570"/>
            <a:gd name="vf" fmla="val 1154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t>Civil society</a:t>
          </a:r>
          <a:endParaRPr lang="fr-FR" sz="1400" b="1" kern="1200" dirty="0"/>
        </a:p>
      </dsp:txBody>
      <dsp:txXfrm>
        <a:off x="3685682" y="2838727"/>
        <a:ext cx="1102421" cy="953724"/>
      </dsp:txXfrm>
    </dsp:sp>
    <dsp:sp modelId="{9BA1CE6F-566A-4823-8376-4C81159FEA13}">
      <dsp:nvSpPr>
        <dsp:cNvPr id="0" name=""/>
        <dsp:cNvSpPr/>
      </dsp:nvSpPr>
      <dsp:spPr>
        <a:xfrm>
          <a:off x="2061427" y="3658838"/>
          <a:ext cx="759184" cy="6541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FD888-C9CC-4566-BBF2-BDC8093FFD61}">
      <dsp:nvSpPr>
        <dsp:cNvPr id="0" name=""/>
        <dsp:cNvSpPr/>
      </dsp:nvSpPr>
      <dsp:spPr>
        <a:xfrm>
          <a:off x="1900131" y="3480719"/>
          <a:ext cx="1648955" cy="1426540"/>
        </a:xfrm>
        <a:prstGeom prst="hexagon">
          <a:avLst>
            <a:gd name="adj" fmla="val 28570"/>
            <a:gd name="vf" fmla="val 11547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err="1" smtClean="0"/>
            <a:t>Private</a:t>
          </a:r>
          <a:r>
            <a:rPr lang="fr-FR" sz="1400" b="1" kern="1200" dirty="0" smtClean="0"/>
            <a:t> </a:t>
          </a:r>
          <a:r>
            <a:rPr lang="fr-FR" sz="1400" b="1" kern="1200" dirty="0" err="1" smtClean="0"/>
            <a:t>companies</a:t>
          </a:r>
          <a:endParaRPr lang="fr-FR" sz="1400" b="1" kern="1200" dirty="0"/>
        </a:p>
      </dsp:txBody>
      <dsp:txXfrm>
        <a:off x="2173398" y="3717127"/>
        <a:ext cx="1102421" cy="953724"/>
      </dsp:txXfrm>
    </dsp:sp>
    <dsp:sp modelId="{E926D39F-ACB2-42EA-B6B0-CEC1BA46EBCC}">
      <dsp:nvSpPr>
        <dsp:cNvPr id="0" name=""/>
        <dsp:cNvSpPr/>
      </dsp:nvSpPr>
      <dsp:spPr>
        <a:xfrm>
          <a:off x="837037" y="2636462"/>
          <a:ext cx="759184" cy="6541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53EEB4-C8A1-4725-B2E7-6B028479E517}">
      <dsp:nvSpPr>
        <dsp:cNvPr id="0" name=""/>
        <dsp:cNvSpPr/>
      </dsp:nvSpPr>
      <dsp:spPr>
        <a:xfrm>
          <a:off x="380826" y="2603301"/>
          <a:ext cx="1648955" cy="1426540"/>
        </a:xfrm>
        <a:prstGeom prst="hexagon">
          <a:avLst>
            <a:gd name="adj" fmla="val 2857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err="1" smtClean="0"/>
            <a:t>Donors</a:t>
          </a:r>
          <a:endParaRPr lang="fr-FR" sz="1400" b="1" kern="1200" dirty="0"/>
        </a:p>
      </dsp:txBody>
      <dsp:txXfrm>
        <a:off x="654093" y="2839709"/>
        <a:ext cx="1102421" cy="953724"/>
      </dsp:txXfrm>
    </dsp:sp>
    <dsp:sp modelId="{39DE82E5-9C62-439F-8070-247907C1DCEC}">
      <dsp:nvSpPr>
        <dsp:cNvPr id="0" name=""/>
        <dsp:cNvSpPr/>
      </dsp:nvSpPr>
      <dsp:spPr>
        <a:xfrm>
          <a:off x="380826" y="875455"/>
          <a:ext cx="1648955" cy="1426540"/>
        </a:xfrm>
        <a:prstGeom prst="hexagon">
          <a:avLst>
            <a:gd name="adj" fmla="val 28570"/>
            <a:gd name="vf" fmla="val 11547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t>International </a:t>
          </a:r>
          <a:r>
            <a:rPr lang="fr-FR" sz="1400" b="1" kern="1200" dirty="0" err="1" smtClean="0"/>
            <a:t>organizations</a:t>
          </a:r>
          <a:endParaRPr lang="fr-FR" sz="1400" b="1" kern="1200" dirty="0"/>
        </a:p>
      </dsp:txBody>
      <dsp:txXfrm>
        <a:off x="654093" y="1111863"/>
        <a:ext cx="1102421" cy="953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7210F-CD68-47C7-8BDE-10757DDEBF08}">
      <dsp:nvSpPr>
        <dsp:cNvPr id="0" name=""/>
        <dsp:cNvSpPr/>
      </dsp:nvSpPr>
      <dsp:spPr>
        <a:xfrm>
          <a:off x="3094" y="41021"/>
          <a:ext cx="1860500" cy="701575"/>
        </a:xfrm>
        <a:prstGeom prst="rect">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b="1" kern="1200" dirty="0" err="1" smtClean="0"/>
            <a:t>Reinforce</a:t>
          </a:r>
          <a:r>
            <a:rPr lang="fr-FR" sz="1400" b="1" kern="1200" dirty="0" smtClean="0"/>
            <a:t> </a:t>
          </a:r>
          <a:r>
            <a:rPr lang="fr-FR" sz="1400" b="1" kern="1200" dirty="0" err="1" smtClean="0"/>
            <a:t>capacity</a:t>
          </a:r>
          <a:r>
            <a:rPr lang="fr-FR" sz="1400" b="1" kern="1200" dirty="0" smtClean="0"/>
            <a:t> </a:t>
          </a:r>
          <a:r>
            <a:rPr lang="fr-FR" sz="1400" b="1" kern="1200" dirty="0" err="1" smtClean="0"/>
            <a:t>development</a:t>
          </a:r>
          <a:r>
            <a:rPr lang="fr-FR" sz="1400" b="1" kern="1200" dirty="0" smtClean="0"/>
            <a:t> and </a:t>
          </a:r>
          <a:r>
            <a:rPr lang="fr-FR" sz="1400" b="1" kern="1200" dirty="0" err="1" smtClean="0"/>
            <a:t>knowledge</a:t>
          </a:r>
          <a:endParaRPr lang="fr-FR" sz="1400" b="1" kern="1200" dirty="0"/>
        </a:p>
      </dsp:txBody>
      <dsp:txXfrm>
        <a:off x="3094" y="41021"/>
        <a:ext cx="1860500" cy="701575"/>
      </dsp:txXfrm>
    </dsp:sp>
    <dsp:sp modelId="{0B57B120-8CB8-4B0F-A2A6-30D25DD2207A}">
      <dsp:nvSpPr>
        <dsp:cNvPr id="0" name=""/>
        <dsp:cNvSpPr/>
      </dsp:nvSpPr>
      <dsp:spPr>
        <a:xfrm>
          <a:off x="3094" y="742596"/>
          <a:ext cx="1860500" cy="41072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smtClean="0"/>
            <a:t>Monitoring networks (</a:t>
          </a:r>
          <a:r>
            <a:rPr lang="fr-FR" sz="1400" b="1" kern="1200" dirty="0" err="1" smtClean="0"/>
            <a:t>meteorology</a:t>
          </a:r>
          <a:r>
            <a:rPr lang="fr-FR" sz="1400" b="1" kern="1200" dirty="0" smtClean="0"/>
            <a:t>, </a:t>
          </a:r>
          <a:r>
            <a:rPr lang="fr-FR" sz="1400" b="1" kern="1200" dirty="0" err="1" smtClean="0"/>
            <a:t>hydrology</a:t>
          </a:r>
          <a:r>
            <a:rPr lang="fr-FR" sz="1400" b="1" kern="1200" dirty="0" smtClean="0"/>
            <a:t>, </a:t>
          </a:r>
          <a:r>
            <a:rPr lang="fr-FR" sz="1400" b="1" kern="1200" dirty="0" err="1" smtClean="0"/>
            <a:t>quality</a:t>
          </a:r>
          <a:r>
            <a:rPr lang="fr-FR" sz="1400" b="1" kern="1200" dirty="0" smtClean="0"/>
            <a:t>, uses, </a:t>
          </a:r>
          <a:r>
            <a:rPr lang="fr-FR" sz="1400" b="1" kern="1200" dirty="0" err="1" smtClean="0"/>
            <a:t>environment</a:t>
          </a:r>
          <a:r>
            <a:rPr lang="fr-FR" sz="1400" b="1" kern="1200" dirty="0" smtClean="0"/>
            <a:t>…)</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Water Information </a:t>
          </a:r>
          <a:r>
            <a:rPr lang="fr-FR" sz="1400" b="1" kern="1200" dirty="0" err="1" smtClean="0"/>
            <a:t>Systems</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Exchange </a:t>
          </a:r>
          <a:r>
            <a:rPr lang="fr-FR" sz="1400" b="1" kern="1200" dirty="0" err="1" smtClean="0"/>
            <a:t>platforms</a:t>
          </a:r>
          <a:r>
            <a:rPr lang="fr-FR" sz="1400" b="1" kern="1200" dirty="0" smtClean="0"/>
            <a:t> </a:t>
          </a:r>
          <a:r>
            <a:rPr lang="fr-FR" sz="1400" b="1" kern="1200" dirty="0" err="1" smtClean="0"/>
            <a:t>between</a:t>
          </a:r>
          <a:r>
            <a:rPr lang="fr-FR" sz="1400" b="1" kern="1200" dirty="0" smtClean="0"/>
            <a:t> </a:t>
          </a:r>
          <a:r>
            <a:rPr lang="fr-FR" sz="1400" b="1" kern="1200" dirty="0" err="1" smtClean="0"/>
            <a:t>research</a:t>
          </a:r>
          <a:r>
            <a:rPr lang="fr-FR" sz="1400" b="1" kern="1200" dirty="0" smtClean="0"/>
            <a:t> and </a:t>
          </a:r>
          <a:r>
            <a:rPr lang="fr-FR" sz="1400" b="1" kern="1200" dirty="0" err="1" smtClean="0"/>
            <a:t>decision</a:t>
          </a:r>
          <a:r>
            <a:rPr lang="fr-FR" sz="1400" b="1" kern="1200" dirty="0" smtClean="0"/>
            <a:t> </a:t>
          </a:r>
          <a:r>
            <a:rPr lang="fr-FR" sz="1400" b="1" kern="1200" dirty="0" err="1" smtClean="0"/>
            <a:t>making</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Data </a:t>
          </a:r>
          <a:r>
            <a:rPr lang="fr-FR" sz="1400" b="1" kern="1200" dirty="0" err="1" smtClean="0"/>
            <a:t>interpretation</a:t>
          </a:r>
          <a:r>
            <a:rPr lang="fr-FR" sz="1400" b="1" kern="1200" dirty="0" smtClean="0"/>
            <a:t> </a:t>
          </a:r>
          <a:r>
            <a:rPr lang="fr-FR" sz="1400" b="1" kern="1200" dirty="0" err="1" smtClean="0"/>
            <a:t>capacities</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Translation </a:t>
          </a:r>
          <a:r>
            <a:rPr lang="fr-FR" sz="1400" b="1" kern="1200" dirty="0" err="1" smtClean="0"/>
            <a:t>into</a:t>
          </a:r>
          <a:r>
            <a:rPr lang="fr-FR" sz="1400" b="1" kern="1200" dirty="0" smtClean="0"/>
            <a:t> </a:t>
          </a:r>
          <a:r>
            <a:rPr lang="fr-FR" sz="1400" b="1" kern="1200" dirty="0" err="1" smtClean="0"/>
            <a:t>policy</a:t>
          </a:r>
          <a:r>
            <a:rPr lang="fr-FR" sz="1400" b="1" kern="1200" dirty="0" smtClean="0"/>
            <a:t> </a:t>
          </a:r>
          <a:r>
            <a:rPr lang="fr-FR" sz="1400" b="1" kern="1200" dirty="0" err="1" smtClean="0"/>
            <a:t>responses</a:t>
          </a:r>
          <a:endParaRPr lang="fr-FR" sz="1400" b="1" kern="1200" dirty="0"/>
        </a:p>
      </dsp:txBody>
      <dsp:txXfrm>
        <a:off x="3094" y="742596"/>
        <a:ext cx="1860500" cy="4107206"/>
      </dsp:txXfrm>
    </dsp:sp>
    <dsp:sp modelId="{726FF63C-1812-4F19-88E5-C59A0F877EAD}">
      <dsp:nvSpPr>
        <dsp:cNvPr id="0" name=""/>
        <dsp:cNvSpPr/>
      </dsp:nvSpPr>
      <dsp:spPr>
        <a:xfrm>
          <a:off x="2124064" y="41021"/>
          <a:ext cx="1860500" cy="701575"/>
        </a:xfrm>
        <a:prstGeom prst="rect">
          <a:avLst/>
        </a:prstGeom>
        <a:solidFill>
          <a:srgbClr val="F39200"/>
        </a:solidFill>
        <a:ln w="12700" cap="flat" cmpd="sng" algn="ctr">
          <a:solidFill>
            <a:srgbClr val="F392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b="1" kern="1200" dirty="0" err="1" smtClean="0"/>
            <a:t>Adapt</a:t>
          </a:r>
          <a:r>
            <a:rPr lang="fr-FR" sz="1400" b="1" kern="1200" dirty="0" smtClean="0"/>
            <a:t> basin management planning</a:t>
          </a:r>
          <a:endParaRPr lang="fr-FR" sz="1400" b="1" kern="1200" dirty="0"/>
        </a:p>
      </dsp:txBody>
      <dsp:txXfrm>
        <a:off x="2124064" y="41021"/>
        <a:ext cx="1860500" cy="701575"/>
      </dsp:txXfrm>
    </dsp:sp>
    <dsp:sp modelId="{46308A0E-4086-4ED3-9D73-6A452F8A32FB}">
      <dsp:nvSpPr>
        <dsp:cNvPr id="0" name=""/>
        <dsp:cNvSpPr/>
      </dsp:nvSpPr>
      <dsp:spPr>
        <a:xfrm>
          <a:off x="2124064" y="742596"/>
          <a:ext cx="1860500" cy="41072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smtClean="0"/>
            <a:t>Impact and </a:t>
          </a:r>
          <a:r>
            <a:rPr lang="fr-FR" sz="1400" b="1" kern="1200" dirty="0" err="1" smtClean="0"/>
            <a:t>vulnerability</a:t>
          </a:r>
          <a:r>
            <a:rPr lang="fr-FR" sz="1400" b="1" kern="1200" dirty="0" smtClean="0"/>
            <a:t> </a:t>
          </a:r>
          <a:r>
            <a:rPr lang="fr-FR" sz="1400" b="1" kern="1200" dirty="0" err="1" smtClean="0"/>
            <a:t>assessment</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Production of </a:t>
          </a:r>
          <a:r>
            <a:rPr lang="fr-FR" sz="1400" b="1" kern="1200" dirty="0" err="1" smtClean="0"/>
            <a:t>adpatation</a:t>
          </a:r>
          <a:r>
            <a:rPr lang="fr-FR" sz="1400" b="1" kern="1200" dirty="0" smtClean="0"/>
            <a:t> </a:t>
          </a:r>
          <a:r>
            <a:rPr lang="fr-FR" sz="1400" b="1" kern="1200" dirty="0" err="1" smtClean="0"/>
            <a:t>strategies</a:t>
          </a:r>
          <a:endParaRPr lang="fr-FR" sz="1400" b="1" kern="1200" dirty="0"/>
        </a:p>
        <a:p>
          <a:pPr marL="114300" lvl="1" indent="-114300" algn="l" defTabSz="622300">
            <a:lnSpc>
              <a:spcPct val="90000"/>
            </a:lnSpc>
            <a:spcBef>
              <a:spcPct val="0"/>
            </a:spcBef>
            <a:spcAft>
              <a:spcPct val="15000"/>
            </a:spcAft>
            <a:buChar char="••"/>
          </a:pPr>
          <a:r>
            <a:rPr lang="fr-FR" sz="1400" b="1" kern="1200" dirty="0" err="1" smtClean="0"/>
            <a:t>Floods</a:t>
          </a:r>
          <a:r>
            <a:rPr lang="fr-FR" sz="1400" b="1" kern="1200" dirty="0" smtClean="0"/>
            <a:t> and </a:t>
          </a:r>
          <a:r>
            <a:rPr lang="fr-FR" sz="1400" b="1" kern="1200" dirty="0" err="1" smtClean="0"/>
            <a:t>droughts</a:t>
          </a:r>
          <a:r>
            <a:rPr lang="fr-FR" sz="1400" b="1" kern="1200" dirty="0" smtClean="0"/>
            <a:t> </a:t>
          </a:r>
          <a:r>
            <a:rPr lang="fr-FR" sz="1400" b="1" kern="1200" dirty="0" err="1" smtClean="0"/>
            <a:t>prevention</a:t>
          </a:r>
          <a:r>
            <a:rPr lang="fr-FR" sz="1400" b="1" kern="1200" dirty="0" smtClean="0"/>
            <a:t> actions</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Performance </a:t>
          </a:r>
          <a:r>
            <a:rPr lang="fr-FR" sz="1400" b="1" kern="1200" dirty="0" err="1" smtClean="0"/>
            <a:t>indicators</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Water </a:t>
          </a:r>
          <a:r>
            <a:rPr lang="fr-FR" sz="1400" b="1" kern="1200" dirty="0" err="1" smtClean="0"/>
            <a:t>demand</a:t>
          </a:r>
          <a:r>
            <a:rPr lang="fr-FR" sz="1400" b="1" kern="1200" dirty="0" smtClean="0"/>
            <a:t> control for agricultural, </a:t>
          </a:r>
          <a:r>
            <a:rPr lang="fr-FR" sz="1400" b="1" kern="1200" dirty="0" err="1" smtClean="0"/>
            <a:t>industrial</a:t>
          </a:r>
          <a:r>
            <a:rPr lang="fr-FR" sz="1400" b="1" kern="1200" dirty="0" smtClean="0"/>
            <a:t> and municipal uses</a:t>
          </a:r>
          <a:endParaRPr lang="fr-FR" sz="1400" b="1" kern="1200" dirty="0"/>
        </a:p>
        <a:p>
          <a:pPr marL="114300" lvl="1" indent="-114300" algn="l" defTabSz="622300">
            <a:lnSpc>
              <a:spcPct val="90000"/>
            </a:lnSpc>
            <a:spcBef>
              <a:spcPct val="0"/>
            </a:spcBef>
            <a:spcAft>
              <a:spcPct val="15000"/>
            </a:spcAft>
            <a:buChar char="••"/>
          </a:pPr>
          <a:r>
            <a:rPr lang="fr-FR" sz="1400" b="1" kern="1200" dirty="0" err="1" smtClean="0"/>
            <a:t>Development</a:t>
          </a:r>
          <a:r>
            <a:rPr lang="fr-FR" sz="1400" b="1" kern="1200" dirty="0" smtClean="0"/>
            <a:t> of water </a:t>
          </a:r>
          <a:r>
            <a:rPr lang="fr-FR" sz="1400" b="1" kern="1200" dirty="0" err="1" smtClean="0"/>
            <a:t>supply</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Water-</a:t>
          </a:r>
          <a:r>
            <a:rPr lang="fr-FR" sz="1400" b="1" kern="1200" dirty="0" err="1" smtClean="0"/>
            <a:t>related</a:t>
          </a:r>
          <a:r>
            <a:rPr lang="fr-FR" sz="1400" b="1" kern="1200" dirty="0" smtClean="0"/>
            <a:t> </a:t>
          </a:r>
          <a:r>
            <a:rPr lang="fr-FR" sz="1400" b="1" kern="1200" dirty="0" err="1" smtClean="0"/>
            <a:t>ecosystems</a:t>
          </a:r>
          <a:r>
            <a:rPr lang="fr-FR" sz="1400" b="1" kern="1200" dirty="0" smtClean="0"/>
            <a:t> services (NWRM)</a:t>
          </a:r>
          <a:endParaRPr lang="fr-FR" sz="1400" b="1" kern="1200" dirty="0"/>
        </a:p>
      </dsp:txBody>
      <dsp:txXfrm>
        <a:off x="2124064" y="742596"/>
        <a:ext cx="1860500" cy="4107206"/>
      </dsp:txXfrm>
    </dsp:sp>
    <dsp:sp modelId="{9C886365-6971-44B0-8A0E-ACB6959E1C9D}">
      <dsp:nvSpPr>
        <dsp:cNvPr id="0" name=""/>
        <dsp:cNvSpPr/>
      </dsp:nvSpPr>
      <dsp:spPr>
        <a:xfrm>
          <a:off x="4245035" y="41021"/>
          <a:ext cx="1860500" cy="701575"/>
        </a:xfrm>
        <a:prstGeom prst="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b="1" kern="1200" dirty="0" err="1" smtClean="0"/>
            <a:t>Reinforce</a:t>
          </a:r>
          <a:r>
            <a:rPr lang="fr-FR" sz="1400" b="1" kern="1200" dirty="0" smtClean="0"/>
            <a:t> </a:t>
          </a:r>
          <a:r>
            <a:rPr lang="fr-FR" sz="1400" b="1" kern="1200" dirty="0" err="1" smtClean="0"/>
            <a:t>governance</a:t>
          </a:r>
          <a:endParaRPr lang="fr-FR" sz="1400" b="1" kern="1200" dirty="0"/>
        </a:p>
      </dsp:txBody>
      <dsp:txXfrm>
        <a:off x="4245035" y="41021"/>
        <a:ext cx="1860500" cy="701575"/>
      </dsp:txXfrm>
    </dsp:sp>
    <dsp:sp modelId="{379E7697-9677-424B-AA8D-C54E2437E239}">
      <dsp:nvSpPr>
        <dsp:cNvPr id="0" name=""/>
        <dsp:cNvSpPr/>
      </dsp:nvSpPr>
      <dsp:spPr>
        <a:xfrm>
          <a:off x="4245035" y="742596"/>
          <a:ext cx="1860500" cy="41072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err="1" smtClean="0"/>
            <a:t>Individual</a:t>
          </a:r>
          <a:r>
            <a:rPr lang="fr-FR" sz="1400" b="1" kern="1200" dirty="0" smtClean="0"/>
            <a:t> </a:t>
          </a:r>
          <a:r>
            <a:rPr lang="fr-FR" sz="1400" b="1" kern="1200" dirty="0" err="1" smtClean="0"/>
            <a:t>capacities</a:t>
          </a:r>
          <a:r>
            <a:rPr lang="fr-FR" sz="1400" b="1" kern="1200" dirty="0" smtClean="0"/>
            <a:t> of BO staff (training)</a:t>
          </a:r>
          <a:endParaRPr lang="fr-FR" sz="1400" b="1" kern="1200" dirty="0"/>
        </a:p>
        <a:p>
          <a:pPr marL="114300" lvl="1" indent="-114300" algn="l" defTabSz="622300">
            <a:lnSpc>
              <a:spcPct val="90000"/>
            </a:lnSpc>
            <a:spcBef>
              <a:spcPct val="0"/>
            </a:spcBef>
            <a:spcAft>
              <a:spcPct val="15000"/>
            </a:spcAft>
            <a:buChar char="••"/>
          </a:pPr>
          <a:r>
            <a:rPr lang="fr-FR" sz="1400" b="1" kern="1200" dirty="0" err="1" smtClean="0"/>
            <a:t>Institutional</a:t>
          </a:r>
          <a:r>
            <a:rPr lang="fr-FR" sz="1400" b="1" kern="1200" dirty="0" smtClean="0"/>
            <a:t> </a:t>
          </a:r>
          <a:r>
            <a:rPr lang="fr-FR" sz="1400" b="1" kern="1200" dirty="0" err="1" smtClean="0"/>
            <a:t>capacities</a:t>
          </a:r>
          <a:r>
            <a:rPr lang="fr-FR" sz="1400" b="1" kern="1200" dirty="0" smtClean="0"/>
            <a:t> (sharing </a:t>
          </a:r>
          <a:r>
            <a:rPr lang="fr-FR" sz="1400" b="1" kern="1200" dirty="0" err="1" smtClean="0"/>
            <a:t>experiences</a:t>
          </a:r>
          <a:r>
            <a:rPr lang="fr-FR" sz="1400" b="1" kern="1200" dirty="0" smtClean="0"/>
            <a:t>)</a:t>
          </a:r>
          <a:endParaRPr lang="fr-FR" sz="1400" b="1" kern="1200" dirty="0"/>
        </a:p>
        <a:p>
          <a:pPr marL="114300" lvl="1" indent="-114300" algn="l" defTabSz="622300">
            <a:lnSpc>
              <a:spcPct val="90000"/>
            </a:lnSpc>
            <a:spcBef>
              <a:spcPct val="0"/>
            </a:spcBef>
            <a:spcAft>
              <a:spcPct val="15000"/>
            </a:spcAft>
            <a:buChar char="••"/>
          </a:pPr>
          <a:r>
            <a:rPr lang="fr-FR" sz="1400" b="1" kern="1200" dirty="0" err="1" smtClean="0"/>
            <a:t>Integration</a:t>
          </a:r>
          <a:r>
            <a:rPr lang="fr-FR" sz="1400" b="1" kern="1200" dirty="0" smtClean="0"/>
            <a:t> </a:t>
          </a:r>
          <a:r>
            <a:rPr lang="fr-FR" sz="1400" b="1" kern="1200" dirty="0" err="1" smtClean="0"/>
            <a:t>with</a:t>
          </a:r>
          <a:r>
            <a:rPr lang="fr-FR" sz="1400" b="1" kern="1200" dirty="0" smtClean="0"/>
            <a:t> </a:t>
          </a:r>
          <a:r>
            <a:rPr lang="fr-FR" sz="1400" b="1" kern="1200" dirty="0" err="1" smtClean="0"/>
            <a:t>related</a:t>
          </a:r>
          <a:r>
            <a:rPr lang="fr-FR" sz="1400" b="1" kern="1200" dirty="0" smtClean="0"/>
            <a:t> </a:t>
          </a:r>
          <a:r>
            <a:rPr lang="fr-FR" sz="1400" b="1" kern="1200" dirty="0" err="1" smtClean="0"/>
            <a:t>sectors</a:t>
          </a:r>
          <a:r>
            <a:rPr lang="fr-FR" sz="1400" b="1" kern="1200" dirty="0" smtClean="0"/>
            <a:t> (agriculture, </a:t>
          </a:r>
          <a:r>
            <a:rPr lang="fr-FR" sz="1400" b="1" kern="1200" dirty="0" err="1" smtClean="0"/>
            <a:t>energy</a:t>
          </a:r>
          <a:r>
            <a:rPr lang="fr-FR" sz="1400" b="1" kern="1200" dirty="0" smtClean="0"/>
            <a:t>, transport, </a:t>
          </a:r>
          <a:r>
            <a:rPr lang="fr-FR" sz="1400" b="1" kern="1200" dirty="0" err="1" smtClean="0"/>
            <a:t>tourism</a:t>
          </a:r>
          <a:r>
            <a:rPr lang="fr-FR" sz="1400" b="1" kern="1200" dirty="0" smtClean="0"/>
            <a:t>, </a:t>
          </a:r>
          <a:r>
            <a:rPr lang="fr-FR" sz="1400" b="1" kern="1200" dirty="0" err="1" smtClean="0"/>
            <a:t>fish</a:t>
          </a:r>
          <a:r>
            <a:rPr lang="fr-FR" sz="1400" b="1" kern="1200" dirty="0" smtClean="0"/>
            <a:t> </a:t>
          </a:r>
          <a:r>
            <a:rPr lang="fr-FR" sz="1400" b="1" kern="1200" dirty="0" err="1" smtClean="0"/>
            <a:t>farming</a:t>
          </a:r>
          <a:r>
            <a:rPr lang="fr-FR" sz="1400" b="1" kern="1200" dirty="0" smtClean="0"/>
            <a:t>…)</a:t>
          </a:r>
          <a:endParaRPr lang="fr-FR" sz="1400" b="1" kern="1200" dirty="0"/>
        </a:p>
        <a:p>
          <a:pPr marL="114300" lvl="1" indent="-114300" algn="l" defTabSz="622300">
            <a:lnSpc>
              <a:spcPct val="90000"/>
            </a:lnSpc>
            <a:spcBef>
              <a:spcPct val="0"/>
            </a:spcBef>
            <a:spcAft>
              <a:spcPct val="15000"/>
            </a:spcAft>
            <a:buChar char="••"/>
          </a:pPr>
          <a:r>
            <a:rPr lang="fr-FR" sz="1400" b="1" kern="1200" dirty="0" err="1" smtClean="0"/>
            <a:t>Stakeholders</a:t>
          </a:r>
          <a:r>
            <a:rPr lang="fr-FR" sz="1400" b="1" kern="1200" dirty="0" smtClean="0"/>
            <a:t> participation</a:t>
          </a:r>
          <a:endParaRPr lang="fr-FR" sz="1400" b="1" kern="1200" dirty="0"/>
        </a:p>
      </dsp:txBody>
      <dsp:txXfrm>
        <a:off x="4245035" y="742596"/>
        <a:ext cx="1860500" cy="4107206"/>
      </dsp:txXfrm>
    </dsp:sp>
    <dsp:sp modelId="{D6A1A425-FD67-44A3-9136-D670906E65A3}">
      <dsp:nvSpPr>
        <dsp:cNvPr id="0" name=""/>
        <dsp:cNvSpPr/>
      </dsp:nvSpPr>
      <dsp:spPr>
        <a:xfrm>
          <a:off x="6366005" y="41021"/>
          <a:ext cx="1860500" cy="701575"/>
        </a:xfrm>
        <a:prstGeom prst="rect">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b="1" kern="1200" dirty="0" err="1" smtClean="0"/>
            <a:t>Ensure</a:t>
          </a:r>
          <a:r>
            <a:rPr lang="fr-FR" sz="1400" b="1" kern="1200" dirty="0" smtClean="0"/>
            <a:t> </a:t>
          </a:r>
          <a:r>
            <a:rPr lang="fr-FR" sz="1400" b="1" kern="1200" dirty="0" err="1" smtClean="0"/>
            <a:t>adequate</a:t>
          </a:r>
          <a:r>
            <a:rPr lang="fr-FR" sz="1400" b="1" kern="1200" dirty="0" smtClean="0"/>
            <a:t> </a:t>
          </a:r>
          <a:r>
            <a:rPr lang="fr-FR" sz="1400" b="1" kern="1200" dirty="0" err="1" smtClean="0"/>
            <a:t>financing</a:t>
          </a:r>
          <a:endParaRPr lang="fr-FR" sz="1400" b="1" kern="1200" dirty="0"/>
        </a:p>
      </dsp:txBody>
      <dsp:txXfrm>
        <a:off x="6366005" y="41021"/>
        <a:ext cx="1860500" cy="701575"/>
      </dsp:txXfrm>
    </dsp:sp>
    <dsp:sp modelId="{28C5E909-E167-4830-8C46-18DB2AA4A6CC}">
      <dsp:nvSpPr>
        <dsp:cNvPr id="0" name=""/>
        <dsp:cNvSpPr/>
      </dsp:nvSpPr>
      <dsp:spPr>
        <a:xfrm>
          <a:off x="6366005" y="742596"/>
          <a:ext cx="1860500" cy="41072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b="1" kern="1200" dirty="0" err="1" smtClean="0"/>
            <a:t>Sustainable</a:t>
          </a:r>
          <a:r>
            <a:rPr lang="fr-FR" sz="1400" b="1" kern="1200" dirty="0" smtClean="0"/>
            <a:t> </a:t>
          </a:r>
          <a:r>
            <a:rPr lang="fr-FR" sz="1400" b="1" kern="1200" dirty="0" err="1" smtClean="0"/>
            <a:t>financial</a:t>
          </a:r>
          <a:r>
            <a:rPr lang="fr-FR" sz="1400" b="1" kern="1200" dirty="0" smtClean="0"/>
            <a:t> </a:t>
          </a:r>
          <a:r>
            <a:rPr lang="fr-FR" sz="1400" b="1" kern="1200" dirty="0" err="1" smtClean="0"/>
            <a:t>mechanisms</a:t>
          </a:r>
          <a:endParaRPr lang="fr-FR" sz="1400" b="1" kern="1200" dirty="0"/>
        </a:p>
        <a:p>
          <a:pPr marL="114300" lvl="1" indent="-114300" algn="l" defTabSz="622300">
            <a:lnSpc>
              <a:spcPct val="90000"/>
            </a:lnSpc>
            <a:spcBef>
              <a:spcPct val="0"/>
            </a:spcBef>
            <a:spcAft>
              <a:spcPct val="15000"/>
            </a:spcAft>
            <a:buChar char="••"/>
          </a:pPr>
          <a:r>
            <a:rPr lang="fr-FR" sz="1400" b="1" kern="1200" dirty="0" err="1" smtClean="0"/>
            <a:t>Polluter</a:t>
          </a:r>
          <a:r>
            <a:rPr lang="fr-FR" sz="1400" b="1" kern="1200" dirty="0" smtClean="0"/>
            <a:t>/consumer pays </a:t>
          </a:r>
          <a:r>
            <a:rPr lang="fr-FR" sz="1400" b="1" kern="1200" dirty="0" err="1" smtClean="0"/>
            <a:t>principles</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Investment programs</a:t>
          </a:r>
          <a:endParaRPr lang="fr-FR" sz="1400" b="1" kern="1200" dirty="0"/>
        </a:p>
        <a:p>
          <a:pPr marL="114300" lvl="1" indent="-114300" algn="l" defTabSz="622300">
            <a:lnSpc>
              <a:spcPct val="90000"/>
            </a:lnSpc>
            <a:spcBef>
              <a:spcPct val="0"/>
            </a:spcBef>
            <a:spcAft>
              <a:spcPct val="15000"/>
            </a:spcAft>
            <a:buChar char="••"/>
          </a:pPr>
          <a:r>
            <a:rPr lang="fr-FR" sz="1400" b="1" kern="1200" dirty="0" err="1" smtClean="0"/>
            <a:t>Cost-effectiveness</a:t>
          </a:r>
          <a:r>
            <a:rPr lang="fr-FR" sz="1400" b="1" kern="1200" dirty="0" smtClean="0"/>
            <a:t> </a:t>
          </a:r>
          <a:r>
            <a:rPr lang="fr-FR" sz="1400" b="1" kern="1200" dirty="0" err="1" smtClean="0"/>
            <a:t>analysis</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Financial support by </a:t>
          </a:r>
          <a:r>
            <a:rPr lang="fr-FR" sz="1400" b="1" kern="1200" dirty="0" err="1" smtClean="0"/>
            <a:t>donors</a:t>
          </a:r>
          <a:endParaRPr lang="fr-FR" sz="1400" b="1" kern="1200" dirty="0"/>
        </a:p>
      </dsp:txBody>
      <dsp:txXfrm>
        <a:off x="6366005" y="742596"/>
        <a:ext cx="1860500" cy="410720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e radial"/>
  <dgm:desc val="Permet de représenter un processus séquentiel associé à une idée ou un thème central. Limité à six formes Niveau 2. Utilisation optimale avec de petites quantités de texte. Le texte non utilisé n’apparaît pas mais reste disponible si vous changez de disposition."/>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4284" cy="49657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8644" y="1"/>
            <a:ext cx="2944284" cy="496570"/>
          </a:xfrm>
          <a:prstGeom prst="rect">
            <a:avLst/>
          </a:prstGeom>
        </p:spPr>
        <p:txBody>
          <a:bodyPr vert="horz" lIns="91440" tIns="45720" rIns="91440" bIns="45720" rtlCol="0"/>
          <a:lstStyle>
            <a:lvl1pPr algn="r">
              <a:defRPr sz="1200"/>
            </a:lvl1pPr>
          </a:lstStyle>
          <a:p>
            <a:fld id="{B93E67AF-B1C4-CB42-A498-CC3E2A24B7CB}" type="datetimeFigureOut">
              <a:rPr lang="fr-FR" smtClean="0"/>
              <a:t>27/09/2016</a:t>
            </a:fld>
            <a:endParaRPr lang="fr-FR"/>
          </a:p>
        </p:txBody>
      </p:sp>
      <p:sp>
        <p:nvSpPr>
          <p:cNvPr id="4" name="Espace réservé du pied de page 3"/>
          <p:cNvSpPr>
            <a:spLocks noGrp="1"/>
          </p:cNvSpPr>
          <p:nvPr>
            <p:ph type="ftr" sz="quarter" idx="2"/>
          </p:nvPr>
        </p:nvSpPr>
        <p:spPr>
          <a:xfrm>
            <a:off x="0" y="9433107"/>
            <a:ext cx="2944284" cy="49657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644" y="9433107"/>
            <a:ext cx="2944284" cy="496570"/>
          </a:xfrm>
          <a:prstGeom prst="rect">
            <a:avLst/>
          </a:prstGeom>
        </p:spPr>
        <p:txBody>
          <a:bodyPr vert="horz" lIns="91440" tIns="45720" rIns="91440" bIns="45720" rtlCol="0" anchor="b"/>
          <a:lstStyle>
            <a:lvl1pPr algn="r">
              <a:defRPr sz="1200"/>
            </a:lvl1pPr>
          </a:lstStyle>
          <a:p>
            <a:fld id="{33040C1C-1EEC-A643-9173-681156613D7C}" type="slidenum">
              <a:rPr lang="fr-FR" smtClean="0"/>
              <a:t>‹N°›</a:t>
            </a:fld>
            <a:endParaRPr lang="fr-FR"/>
          </a:p>
        </p:txBody>
      </p:sp>
    </p:spTree>
    <p:extLst>
      <p:ext uri="{BB962C8B-B14F-4D97-AF65-F5344CB8AC3E}">
        <p14:creationId xmlns:p14="http://schemas.microsoft.com/office/powerpoint/2010/main" val="1370645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4284" cy="49657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4" y="1"/>
            <a:ext cx="2944284" cy="496570"/>
          </a:xfrm>
          <a:prstGeom prst="rect">
            <a:avLst/>
          </a:prstGeom>
        </p:spPr>
        <p:txBody>
          <a:bodyPr vert="horz" lIns="91440" tIns="45720" rIns="91440" bIns="45720" rtlCol="0"/>
          <a:lstStyle>
            <a:lvl1pPr algn="r">
              <a:defRPr sz="1200"/>
            </a:lvl1pPr>
          </a:lstStyle>
          <a:p>
            <a:fld id="{C8D22323-53C6-479E-A05C-35B4E83AE582}" type="datetimeFigureOut">
              <a:rPr lang="fr-FR" smtClean="0"/>
              <a:t>27/09/2016</a:t>
            </a:fld>
            <a:endParaRPr lang="fr-FR"/>
          </a:p>
        </p:txBody>
      </p:sp>
      <p:sp>
        <p:nvSpPr>
          <p:cNvPr id="4" name="Espace réservé de l'image des diapositives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7416"/>
            <a:ext cx="5435600" cy="446913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3107"/>
            <a:ext cx="2944284" cy="49657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4" y="9433107"/>
            <a:ext cx="2944284" cy="496570"/>
          </a:xfrm>
          <a:prstGeom prst="rect">
            <a:avLst/>
          </a:prstGeom>
        </p:spPr>
        <p:txBody>
          <a:bodyPr vert="horz" lIns="91440" tIns="45720" rIns="91440" bIns="45720" rtlCol="0" anchor="b"/>
          <a:lstStyle>
            <a:lvl1pPr algn="r">
              <a:defRPr sz="1200"/>
            </a:lvl1pPr>
          </a:lstStyle>
          <a:p>
            <a:fld id="{53184AF6-FF4F-4E89-920D-310B5AFBFFA3}" type="slidenum">
              <a:rPr lang="fr-FR" smtClean="0"/>
              <a:t>‹N°›</a:t>
            </a:fld>
            <a:endParaRPr lang="fr-FR"/>
          </a:p>
        </p:txBody>
      </p:sp>
    </p:spTree>
    <p:extLst>
      <p:ext uri="{BB962C8B-B14F-4D97-AF65-F5344CB8AC3E}">
        <p14:creationId xmlns:p14="http://schemas.microsoft.com/office/powerpoint/2010/main" val="176306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600" dirty="0" smtClean="0"/>
              <a:t>In the </a:t>
            </a:r>
            <a:r>
              <a:rPr lang="fr-FR" sz="1600" dirty="0" err="1" smtClean="0"/>
              <a:t>next</a:t>
            </a:r>
            <a:r>
              <a:rPr lang="fr-FR" sz="1600" baseline="0" dirty="0" smtClean="0"/>
              <a:t> few minutes, I </a:t>
            </a:r>
            <a:r>
              <a:rPr lang="fr-FR" sz="1600" baseline="0" dirty="0" err="1" smtClean="0"/>
              <a:t>would</a:t>
            </a:r>
            <a:r>
              <a:rPr lang="fr-FR" sz="1600" baseline="0" dirty="0" smtClean="0"/>
              <a:t> </a:t>
            </a:r>
            <a:r>
              <a:rPr lang="fr-FR" sz="1600" baseline="0" dirty="0" err="1" smtClean="0"/>
              <a:t>like</a:t>
            </a:r>
            <a:r>
              <a:rPr lang="fr-FR" sz="1600" baseline="0" dirty="0" smtClean="0"/>
              <a:t> first to </a:t>
            </a:r>
            <a:r>
              <a:rPr lang="fr-FR" sz="1600" baseline="0" dirty="0" err="1" smtClean="0"/>
              <a:t>remind</a:t>
            </a:r>
            <a:r>
              <a:rPr lang="fr-FR" sz="1600" baseline="0" dirty="0" smtClean="0"/>
              <a:t> </a:t>
            </a:r>
            <a:r>
              <a:rPr lang="fr-FR" sz="1600" baseline="0" dirty="0" err="1" smtClean="0"/>
              <a:t>you</a:t>
            </a:r>
            <a:r>
              <a:rPr lang="fr-FR" sz="1600" baseline="0" dirty="0" smtClean="0"/>
              <a:t> </a:t>
            </a:r>
            <a:r>
              <a:rPr lang="fr-FR" sz="1600" baseline="0" dirty="0" err="1" smtClean="0"/>
              <a:t>briefly</a:t>
            </a:r>
            <a:r>
              <a:rPr lang="fr-FR" sz="1600" baseline="0" dirty="0" smtClean="0"/>
              <a:t> of the </a:t>
            </a:r>
            <a:r>
              <a:rPr lang="fr-FR" sz="1600" baseline="0" dirty="0" err="1" smtClean="0"/>
              <a:t>history</a:t>
            </a:r>
            <a:r>
              <a:rPr lang="fr-FR" sz="1600" baseline="0" dirty="0" smtClean="0"/>
              <a:t> and content of the Paris </a:t>
            </a:r>
            <a:r>
              <a:rPr lang="fr-FR" sz="1600" baseline="0" dirty="0" err="1" smtClean="0"/>
              <a:t>Pact</a:t>
            </a:r>
            <a:r>
              <a:rPr lang="fr-FR" sz="1600" baseline="0" dirty="0" smtClean="0"/>
              <a:t>, and </a:t>
            </a:r>
            <a:r>
              <a:rPr lang="fr-FR" sz="1600" baseline="0" dirty="0" err="1" smtClean="0"/>
              <a:t>then</a:t>
            </a:r>
            <a:r>
              <a:rPr lang="fr-FR" sz="1600" baseline="0" dirty="0" smtClean="0"/>
              <a:t> to </a:t>
            </a:r>
            <a:r>
              <a:rPr lang="fr-FR" sz="1600" baseline="0" dirty="0" err="1" smtClean="0"/>
              <a:t>give</a:t>
            </a:r>
            <a:r>
              <a:rPr lang="fr-FR" sz="1600" baseline="0" dirty="0" smtClean="0"/>
              <a:t> </a:t>
            </a:r>
            <a:r>
              <a:rPr lang="fr-FR" sz="1600" baseline="0" dirty="0" err="1" smtClean="0"/>
              <a:t>you</a:t>
            </a:r>
            <a:r>
              <a:rPr lang="fr-FR" sz="1600" baseline="0" dirty="0" smtClean="0"/>
              <a:t> the </a:t>
            </a:r>
            <a:r>
              <a:rPr lang="fr-FR" sz="1600" baseline="0" dirty="0" err="1" smtClean="0"/>
              <a:t>latest</a:t>
            </a:r>
            <a:r>
              <a:rPr lang="fr-FR" sz="1600" baseline="0" dirty="0" smtClean="0"/>
              <a:t> news and perspectives about </a:t>
            </a:r>
            <a:r>
              <a:rPr lang="fr-FR" sz="1600" baseline="0" dirty="0" err="1" smtClean="0"/>
              <a:t>its</a:t>
            </a:r>
            <a:r>
              <a:rPr lang="fr-FR" sz="1600" baseline="0" dirty="0" smtClean="0"/>
              <a:t> promotion and </a:t>
            </a:r>
            <a:r>
              <a:rPr lang="fr-FR" sz="1600" baseline="0" dirty="0" err="1" smtClean="0"/>
              <a:t>implementation</a:t>
            </a:r>
            <a:r>
              <a:rPr lang="fr-FR" sz="1600" baseline="0" dirty="0" smtClean="0"/>
              <a:t> </a:t>
            </a:r>
            <a:r>
              <a:rPr lang="fr-FR" sz="1600" baseline="0" dirty="0" err="1" smtClean="0"/>
              <a:t>process</a:t>
            </a:r>
            <a:r>
              <a:rPr lang="fr-FR" sz="1600" baseline="0" dirty="0" smtClean="0"/>
              <a:t>.</a:t>
            </a:r>
          </a:p>
          <a:p>
            <a:endParaRPr lang="fr-FR" sz="1600" dirty="0" smtClean="0"/>
          </a:p>
          <a:p>
            <a:pPr algn="l" eaLnBrk="1" hangingPunct="1">
              <a:spcBef>
                <a:spcPct val="0"/>
              </a:spcBef>
              <a:buClrTx/>
              <a:buSzTx/>
              <a:buFontTx/>
              <a:buNone/>
            </a:pPr>
            <a:r>
              <a:rPr lang="en-US" altLang="fr-FR" sz="1200" b="0" u="none" dirty="0" smtClean="0">
                <a:latin typeface="Arial" pitchFamily="34" charset="0"/>
              </a:rPr>
              <a:t>The starting point of the Pact of Paris is of course the necessity to adapt water management to climate change,</a:t>
            </a:r>
            <a:r>
              <a:rPr lang="en-US" altLang="fr-FR" sz="1200" b="0" u="none" baseline="0" dirty="0" smtClean="0">
                <a:latin typeface="Arial" pitchFamily="34" charset="0"/>
              </a:rPr>
              <a:t> since t</a:t>
            </a:r>
            <a:r>
              <a:rPr lang="en-US" altLang="fr-FR" sz="1200" b="0" u="none" dirty="0" smtClean="0">
                <a:latin typeface="Arial" pitchFamily="34" charset="0"/>
              </a:rPr>
              <a:t>he demographic, economic and ecological consequences of the climate change are likely to be very significant, and in fact have already</a:t>
            </a:r>
            <a:r>
              <a:rPr lang="en-US" altLang="fr-FR" sz="1200" b="0" u="none" baseline="0" dirty="0" smtClean="0">
                <a:latin typeface="Arial" pitchFamily="34" charset="0"/>
              </a:rPr>
              <a:t> started to affect water resources </a:t>
            </a:r>
            <a:r>
              <a:rPr lang="en-US" altLang="fr-FR" sz="1200" b="0" u="none" baseline="0" dirty="0" err="1" smtClean="0">
                <a:latin typeface="Arial" pitchFamily="34" charset="0"/>
              </a:rPr>
              <a:t>availabity</a:t>
            </a:r>
            <a:r>
              <a:rPr lang="en-US" altLang="fr-FR" sz="1200" b="0" u="none" baseline="0" dirty="0" smtClean="0">
                <a:latin typeface="Arial" pitchFamily="34" charset="0"/>
              </a:rPr>
              <a:t> in many basins</a:t>
            </a:r>
            <a:endParaRPr lang="fr-FR" altLang="fr-FR" sz="1200" b="0" u="none" dirty="0" smtClean="0">
              <a:latin typeface="Arial" pitchFamily="34" charset="0"/>
            </a:endParaRPr>
          </a:p>
          <a:p>
            <a:pPr algn="l" eaLnBrk="1" hangingPunct="1">
              <a:spcBef>
                <a:spcPct val="0"/>
              </a:spcBef>
              <a:buClrTx/>
              <a:buSzTx/>
              <a:buFontTx/>
              <a:buNone/>
            </a:pPr>
            <a:endParaRPr lang="en-US" altLang="fr-FR" sz="1200" b="1" dirty="0" smtClean="0">
              <a:latin typeface="Arial" pitchFamily="34" charset="0"/>
              <a:cs typeface="Arial" pitchFamily="34" charset="0"/>
            </a:endParaRPr>
          </a:p>
          <a:p>
            <a:pPr lvl="1"/>
            <a:endParaRPr lang="fr-FR" sz="1600" dirty="0" smtClean="0"/>
          </a:p>
        </p:txBody>
      </p:sp>
      <p:sp>
        <p:nvSpPr>
          <p:cNvPr id="4" name="Espace réservé du numéro de diapositive 3"/>
          <p:cNvSpPr>
            <a:spLocks noGrp="1"/>
          </p:cNvSpPr>
          <p:nvPr>
            <p:ph type="sldNum" sz="quarter" idx="10"/>
          </p:nvPr>
        </p:nvSpPr>
        <p:spPr/>
        <p:txBody>
          <a:bodyPr/>
          <a:lstStyle/>
          <a:p>
            <a:fld id="{53184AF6-FF4F-4E89-920D-310B5AFBFFA3}" type="slidenum">
              <a:rPr lang="fr-FR" smtClean="0"/>
              <a:t>1</a:t>
            </a:fld>
            <a:endParaRPr lang="fr-FR"/>
          </a:p>
        </p:txBody>
      </p:sp>
    </p:spTree>
    <p:extLst>
      <p:ext uri="{BB962C8B-B14F-4D97-AF65-F5344CB8AC3E}">
        <p14:creationId xmlns:p14="http://schemas.microsoft.com/office/powerpoint/2010/main" val="923165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Dynamize</a:t>
            </a:r>
            <a:r>
              <a:rPr lang="fr-FR" smtClean="0"/>
              <a:t>,</a:t>
            </a:r>
            <a:r>
              <a:rPr lang="fr-FR" baseline="0" smtClean="0"/>
              <a:t> catalyse…</a:t>
            </a:r>
            <a:endParaRPr lang="fr-FR"/>
          </a:p>
        </p:txBody>
      </p:sp>
      <p:sp>
        <p:nvSpPr>
          <p:cNvPr id="4" name="Espace réservé du numéro de diapositive 3"/>
          <p:cNvSpPr>
            <a:spLocks noGrp="1"/>
          </p:cNvSpPr>
          <p:nvPr>
            <p:ph type="sldNum" sz="quarter" idx="10"/>
          </p:nvPr>
        </p:nvSpPr>
        <p:spPr/>
        <p:txBody>
          <a:bodyPr/>
          <a:lstStyle/>
          <a:p>
            <a:fld id="{53184AF6-FF4F-4E89-920D-310B5AFBFFA3}" type="slidenum">
              <a:rPr lang="fr-FR" smtClean="0"/>
              <a:t>10</a:t>
            </a:fld>
            <a:endParaRPr lang="fr-FR"/>
          </a:p>
        </p:txBody>
      </p:sp>
    </p:spTree>
    <p:extLst>
      <p:ext uri="{BB962C8B-B14F-4D97-AF65-F5344CB8AC3E}">
        <p14:creationId xmlns:p14="http://schemas.microsoft.com/office/powerpoint/2010/main" val="118700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3184AF6-FF4F-4E89-920D-310B5AFBFFA3}" type="slidenum">
              <a:rPr lang="fr-FR" smtClean="0"/>
              <a:t>11</a:t>
            </a:fld>
            <a:endParaRPr lang="fr-FR"/>
          </a:p>
        </p:txBody>
      </p:sp>
    </p:spTree>
    <p:extLst>
      <p:ext uri="{BB962C8B-B14F-4D97-AF65-F5344CB8AC3E}">
        <p14:creationId xmlns:p14="http://schemas.microsoft.com/office/powerpoint/2010/main" val="222039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eaLnBrk="1" hangingPunct="1">
              <a:spcBef>
                <a:spcPct val="0"/>
              </a:spcBef>
              <a:buClrTx/>
              <a:buSzTx/>
              <a:buFontTx/>
              <a:buNone/>
            </a:pPr>
            <a:r>
              <a:rPr lang="en-US" altLang="fr-FR" sz="1200" b="1" dirty="0" smtClean="0">
                <a:latin typeface="Arial" pitchFamily="34" charset="0"/>
                <a:cs typeface="Arial" pitchFamily="34" charset="0"/>
              </a:rPr>
              <a:t>The</a:t>
            </a:r>
            <a:r>
              <a:rPr lang="en-US" altLang="fr-FR" sz="1200" b="1" baseline="0" dirty="0" smtClean="0">
                <a:latin typeface="Arial" pitchFamily="34" charset="0"/>
                <a:cs typeface="Arial" pitchFamily="34" charset="0"/>
              </a:rPr>
              <a:t> Paris Pact was originally promoted by INBO, together with UNECE, and was following previous work about the concrete actions experimented in many basins, and that had been collected and presented in our Handbook issued in 2015 about “water and climate change : adaptation in transboundary basins, about the lessons learned and the good practices collected. A very good report that I encourage you to read !</a:t>
            </a:r>
          </a:p>
          <a:p>
            <a:pPr algn="l" eaLnBrk="1" hangingPunct="1">
              <a:spcBef>
                <a:spcPct val="0"/>
              </a:spcBef>
              <a:buClrTx/>
              <a:buSzTx/>
              <a:buFontTx/>
              <a:buNone/>
            </a:pPr>
            <a:endParaRPr lang="en-US" altLang="fr-FR" sz="1200" b="1" baseline="0" dirty="0" smtClean="0">
              <a:latin typeface="Arial" pitchFamily="34" charset="0"/>
              <a:cs typeface="Arial"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53184AF6-FF4F-4E89-920D-310B5AFBFFA3}" type="slidenum">
              <a:rPr lang="fr-FR" smtClean="0"/>
              <a:t>2</a:t>
            </a:fld>
            <a:endParaRPr lang="fr-FR"/>
          </a:p>
        </p:txBody>
      </p:sp>
    </p:spTree>
    <p:extLst>
      <p:ext uri="{BB962C8B-B14F-4D97-AF65-F5344CB8AC3E}">
        <p14:creationId xmlns:p14="http://schemas.microsoft.com/office/powerpoint/2010/main" val="409298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eaLnBrk="1" hangingPunct="1">
              <a:spcBef>
                <a:spcPct val="0"/>
              </a:spcBef>
              <a:buClrTx/>
              <a:buSzTx/>
              <a:buFontTx/>
              <a:buNone/>
            </a:pPr>
            <a:r>
              <a:rPr lang="en-US" altLang="fr-FR" sz="1600" b="1" baseline="0" dirty="0" smtClean="0">
                <a:latin typeface="Arial" pitchFamily="34" charset="0"/>
                <a:cs typeface="Arial" pitchFamily="34" charset="0"/>
              </a:rPr>
              <a:t>The content and purpose of the Pact of Paris are very simple : create a mobilization for action, from all the stakeholders in the basins, in order to enhance and to accelerate strategies and measure plans better adapted to the current and future effects of climate change for Integrated Water Resources Management in the basins.</a:t>
            </a:r>
          </a:p>
          <a:p>
            <a:pPr algn="l" eaLnBrk="1" hangingPunct="1">
              <a:spcBef>
                <a:spcPct val="0"/>
              </a:spcBef>
              <a:buClrTx/>
              <a:buSzTx/>
              <a:buFontTx/>
              <a:buNone/>
            </a:pPr>
            <a:endParaRPr lang="en-US" altLang="fr-FR" sz="1600" b="1" baseline="0" dirty="0" smtClean="0">
              <a:latin typeface="Arial" pitchFamily="34" charset="0"/>
              <a:cs typeface="Arial" pitchFamily="34" charset="0"/>
            </a:endParaRPr>
          </a:p>
          <a:p>
            <a:pPr algn="l" eaLnBrk="1" hangingPunct="1">
              <a:spcBef>
                <a:spcPct val="0"/>
              </a:spcBef>
              <a:buClrTx/>
              <a:buSzTx/>
              <a:buFontTx/>
              <a:buNone/>
            </a:pPr>
            <a:r>
              <a:rPr lang="en-US" altLang="fr-FR" sz="1600" b="1" baseline="0" dirty="0" smtClean="0">
                <a:latin typeface="Arial" pitchFamily="34" charset="0"/>
                <a:cs typeface="Arial" pitchFamily="34" charset="0"/>
              </a:rPr>
              <a:t>That is the reason why the Pact of Paris re-insisted on the necessary awareness and commitment of all stakeholders involved in water management, because climate change will result in the increase of extreme events, the modification of usual hydrological values and levels, but also in an increased uncertainty towards </a:t>
            </a:r>
            <a:r>
              <a:rPr lang="en-US" altLang="fr-FR" sz="1600" b="1" baseline="0" dirty="0" err="1" smtClean="0">
                <a:latin typeface="Arial" pitchFamily="34" charset="0"/>
                <a:cs typeface="Arial" pitchFamily="34" charset="0"/>
              </a:rPr>
              <a:t>hydrometeorological</a:t>
            </a:r>
            <a:r>
              <a:rPr lang="en-US" altLang="fr-FR" sz="1600" b="1" baseline="0" dirty="0" smtClean="0">
                <a:latin typeface="Arial" pitchFamily="34" charset="0"/>
                <a:cs typeface="Arial" pitchFamily="34" charset="0"/>
              </a:rPr>
              <a:t> phenomena.</a:t>
            </a:r>
          </a:p>
          <a:p>
            <a:pPr algn="l" eaLnBrk="1" hangingPunct="1">
              <a:spcBef>
                <a:spcPct val="0"/>
              </a:spcBef>
              <a:buClrTx/>
              <a:buSzTx/>
              <a:buFontTx/>
              <a:buNone/>
            </a:pPr>
            <a:endParaRPr lang="en-US" altLang="fr-FR" sz="1600" b="1" dirty="0" smtClean="0">
              <a:latin typeface="Arial" pitchFamily="34" charset="0"/>
              <a:cs typeface="Arial" pitchFamily="34" charset="0"/>
            </a:endParaRPr>
          </a:p>
          <a:p>
            <a:r>
              <a:rPr lang="en-US" sz="1600" dirty="0" smtClean="0"/>
              <a:t>Every</a:t>
            </a:r>
            <a:r>
              <a:rPr lang="en-US" sz="1600" baseline="0" dirty="0" smtClean="0"/>
              <a:t> kind of stakeholder can be mobilized : </a:t>
            </a:r>
            <a:r>
              <a:rPr lang="en-US" sz="1600" dirty="0" smtClean="0"/>
              <a:t>governments, international organizations, donors, national and transboundary basin organizations of rivers, lakes or aquifers, local authorities, </a:t>
            </a:r>
            <a:r>
              <a:rPr lang="en-US" sz="1600" dirty="0" err="1" smtClean="0"/>
              <a:t>represnetatives</a:t>
            </a:r>
            <a:r>
              <a:rPr lang="en-US" sz="1600" dirty="0" smtClean="0"/>
              <a:t> of the civil society and private companies.</a:t>
            </a:r>
          </a:p>
          <a:p>
            <a:endParaRPr lang="en-US" sz="1600" dirty="0" smtClean="0"/>
          </a:p>
        </p:txBody>
      </p:sp>
      <p:sp>
        <p:nvSpPr>
          <p:cNvPr id="4" name="Espace réservé du numéro de diapositive 3"/>
          <p:cNvSpPr>
            <a:spLocks noGrp="1"/>
          </p:cNvSpPr>
          <p:nvPr>
            <p:ph type="sldNum" sz="quarter" idx="10"/>
          </p:nvPr>
        </p:nvSpPr>
        <p:spPr/>
        <p:txBody>
          <a:bodyPr/>
          <a:lstStyle/>
          <a:p>
            <a:fld id="{53184AF6-FF4F-4E89-920D-310B5AFBFFA3}" type="slidenum">
              <a:rPr lang="fr-FR" smtClean="0"/>
              <a:t>3</a:t>
            </a:fld>
            <a:endParaRPr lang="fr-FR"/>
          </a:p>
        </p:txBody>
      </p:sp>
    </p:spTree>
    <p:extLst>
      <p:ext uri="{BB962C8B-B14F-4D97-AF65-F5344CB8AC3E}">
        <p14:creationId xmlns:p14="http://schemas.microsoft.com/office/powerpoint/2010/main" val="60779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Nothing</a:t>
            </a:r>
            <a:r>
              <a:rPr lang="en-US" sz="1200" baseline="0" dirty="0" smtClean="0"/>
              <a:t> really new about the principles, but a strong focus on necessary action, because it’s rather urgent now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4 priority commitments were chosen, including very operational implementation topics</a:t>
            </a: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rPr>
              <a:t>The framework for action is already well-known, and,</a:t>
            </a:r>
            <a:r>
              <a:rPr lang="en-US" sz="1200" b="1" baseline="0" dirty="0" smtClean="0">
                <a:latin typeface="Arial" pitchFamily="34" charset="0"/>
              </a:rPr>
              <a:t> once again, </a:t>
            </a:r>
            <a:r>
              <a:rPr lang="en-US" sz="1200" b="1" dirty="0" smtClean="0">
                <a:latin typeface="Arial" pitchFamily="34" charset="0"/>
              </a:rPr>
              <a:t>we are used to summarize it under the “basin IWRM” vocabulary. It is time to really implement these principles, to adapt them to each context of CC adaptation needs…</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53184AF6-FF4F-4E89-920D-310B5AFBFFA3}" type="slidenum">
              <a:rPr lang="fr-FR" smtClean="0"/>
              <a:t>4</a:t>
            </a:fld>
            <a:endParaRPr lang="fr-FR"/>
          </a:p>
        </p:txBody>
      </p:sp>
    </p:spTree>
    <p:extLst>
      <p:ext uri="{BB962C8B-B14F-4D97-AF65-F5344CB8AC3E}">
        <p14:creationId xmlns:p14="http://schemas.microsoft.com/office/powerpoint/2010/main" val="233729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fr-FR" sz="1600" b="1" baseline="0" dirty="0" smtClean="0">
                <a:latin typeface="Arial" pitchFamily="34" charset="0"/>
                <a:cs typeface="Arial" pitchFamily="34" charset="0"/>
              </a:rPr>
              <a:t>The Paris Pact has been strongly supported by the governments of Peru and France, as part of the Lima Paris Action Agenda, and has been officially approved and signed during COP21 in Paris.</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1500" dirty="0" err="1" smtClean="0"/>
              <a:t>Together</a:t>
            </a:r>
            <a:r>
              <a:rPr lang="fr-FR" sz="1500" dirty="0" smtClean="0"/>
              <a:t> </a:t>
            </a:r>
            <a:r>
              <a:rPr lang="fr-FR" sz="1500" dirty="0" err="1" smtClean="0"/>
              <a:t>with</a:t>
            </a:r>
            <a:r>
              <a:rPr lang="fr-FR" sz="1500" dirty="0" smtClean="0"/>
              <a:t> the</a:t>
            </a:r>
            <a:r>
              <a:rPr lang="fr-FR" sz="1500" baseline="0" dirty="0" smtClean="0"/>
              <a:t> </a:t>
            </a:r>
            <a:r>
              <a:rPr lang="fr-FR" sz="1500" baseline="0" dirty="0" err="1" smtClean="0"/>
              <a:t>presentation</a:t>
            </a:r>
            <a:r>
              <a:rPr lang="fr-FR" sz="1500" baseline="0" dirty="0" smtClean="0"/>
              <a:t> of the </a:t>
            </a:r>
            <a:r>
              <a:rPr lang="fr-FR" sz="1500" baseline="0" dirty="0" err="1" smtClean="0"/>
              <a:t>Pact</a:t>
            </a:r>
            <a:r>
              <a:rPr lang="fr-FR" sz="1500" baseline="0" dirty="0" smtClean="0"/>
              <a:t>, a first </a:t>
            </a:r>
            <a:r>
              <a:rPr lang="fr-FR" sz="1500" baseline="0" dirty="0" err="1" smtClean="0"/>
              <a:t>list</a:t>
            </a:r>
            <a:r>
              <a:rPr lang="fr-FR" sz="1500" baseline="0" dirty="0" smtClean="0"/>
              <a:t> of </a:t>
            </a:r>
            <a:r>
              <a:rPr lang="fr-FR" sz="1500" baseline="0" dirty="0" err="1" smtClean="0"/>
              <a:t>flagship</a:t>
            </a:r>
            <a:r>
              <a:rPr lang="fr-FR" sz="1500" baseline="0" dirty="0" smtClean="0"/>
              <a:t> </a:t>
            </a:r>
            <a:r>
              <a:rPr lang="fr-FR" sz="1500" baseline="0" dirty="0" err="1" smtClean="0"/>
              <a:t>projects</a:t>
            </a:r>
            <a:r>
              <a:rPr lang="fr-FR" sz="1500" baseline="0" dirty="0" smtClean="0"/>
              <a:t> </a:t>
            </a:r>
            <a:r>
              <a:rPr lang="fr-FR" sz="1500" baseline="0" dirty="0" err="1" smtClean="0"/>
              <a:t>was</a:t>
            </a:r>
            <a:r>
              <a:rPr lang="fr-FR" sz="1500" baseline="0" dirty="0" smtClean="0"/>
              <a:t> </a:t>
            </a:r>
            <a:r>
              <a:rPr lang="fr-FR" sz="1500" baseline="0" dirty="0" err="1" smtClean="0"/>
              <a:t>presented</a:t>
            </a:r>
            <a:r>
              <a:rPr lang="fr-FR" sz="1500" baseline="0" dirty="0" smtClean="0"/>
              <a:t>, </a:t>
            </a:r>
            <a:r>
              <a:rPr lang="fr-FR" sz="1500" baseline="0" dirty="0" err="1" smtClean="0"/>
              <a:t>with</a:t>
            </a:r>
            <a:r>
              <a:rPr lang="fr-FR" sz="1500" baseline="0" dirty="0" smtClean="0"/>
              <a:t> s</a:t>
            </a:r>
            <a:r>
              <a:rPr lang="fr-FR" sz="1500" dirty="0" smtClean="0"/>
              <a:t>peakers have </a:t>
            </a:r>
            <a:r>
              <a:rPr lang="fr-FR" sz="1500" dirty="0" err="1" smtClean="0"/>
              <a:t>showcasing</a:t>
            </a:r>
            <a:r>
              <a:rPr lang="fr-FR" sz="1500" dirty="0" smtClean="0"/>
              <a:t> </a:t>
            </a:r>
            <a:r>
              <a:rPr lang="fr-FR" sz="1500" dirty="0" err="1" smtClean="0"/>
              <a:t>concrete</a:t>
            </a:r>
            <a:r>
              <a:rPr lang="fr-FR" sz="1500" dirty="0" smtClean="0"/>
              <a:t> </a:t>
            </a:r>
            <a:r>
              <a:rPr lang="fr-FR" sz="1500" dirty="0" err="1" smtClean="0"/>
              <a:t>examples</a:t>
            </a:r>
            <a:r>
              <a:rPr lang="fr-FR" sz="1500" dirty="0" smtClean="0"/>
              <a:t> of </a:t>
            </a:r>
            <a:r>
              <a:rPr lang="fr-FR" sz="1500" dirty="0" err="1" smtClean="0"/>
              <a:t>commitments</a:t>
            </a:r>
            <a:r>
              <a:rPr lang="fr-FR" sz="1500" dirty="0" smtClean="0"/>
              <a:t> </a:t>
            </a:r>
            <a:r>
              <a:rPr lang="fr-FR" sz="1500" dirty="0" err="1" smtClean="0"/>
              <a:t>taken</a:t>
            </a:r>
            <a:r>
              <a:rPr lang="fr-FR" sz="1500" dirty="0" smtClean="0"/>
              <a:t> </a:t>
            </a:r>
            <a:r>
              <a:rPr lang="fr-FR" sz="1500" dirty="0" err="1" smtClean="0"/>
              <a:t>under</a:t>
            </a:r>
            <a:r>
              <a:rPr lang="fr-FR" sz="1500" dirty="0" smtClean="0"/>
              <a:t> the </a:t>
            </a:r>
            <a:r>
              <a:rPr lang="fr-FR" sz="1500" dirty="0" err="1" smtClean="0"/>
              <a:t>framework</a:t>
            </a:r>
            <a:r>
              <a:rPr lang="fr-FR" sz="1500" dirty="0" smtClean="0"/>
              <a:t> of the Paris </a:t>
            </a:r>
            <a:r>
              <a:rPr lang="fr-FR" sz="1500" dirty="0" err="1" smtClean="0"/>
              <a:t>Pact</a:t>
            </a:r>
            <a:r>
              <a:rPr lang="fr-FR" sz="1500" dirty="0" smtClean="0"/>
              <a:t>: </a:t>
            </a:r>
            <a:r>
              <a:rPr lang="fr-FR" sz="1500" dirty="0" err="1" smtClean="0"/>
              <a:t>Projects</a:t>
            </a:r>
            <a:r>
              <a:rPr lang="fr-FR" sz="1500" dirty="0" smtClean="0"/>
              <a:t> of IWRM for adaptation in basins of South </a:t>
            </a:r>
            <a:r>
              <a:rPr lang="fr-FR" sz="1500" dirty="0" err="1" smtClean="0"/>
              <a:t>America</a:t>
            </a:r>
            <a:r>
              <a:rPr lang="fr-FR" sz="1500" dirty="0" smtClean="0"/>
              <a:t> (</a:t>
            </a:r>
            <a:r>
              <a:rPr lang="fr-FR" sz="1500" dirty="0" err="1" smtClean="0"/>
              <a:t>EcoCuencas</a:t>
            </a:r>
            <a:r>
              <a:rPr lang="fr-FR" sz="1500" dirty="0" smtClean="0"/>
              <a:t> </a:t>
            </a:r>
            <a:r>
              <a:rPr lang="fr-FR" sz="1500" dirty="0" err="1" smtClean="0"/>
              <a:t>project</a:t>
            </a:r>
            <a:r>
              <a:rPr lang="fr-FR" sz="1500" dirty="0" smtClean="0"/>
              <a:t>: </a:t>
            </a:r>
            <a:r>
              <a:rPr lang="fr-FR" sz="1500" dirty="0" err="1" smtClean="0"/>
              <a:t>Brazil</a:t>
            </a:r>
            <a:r>
              <a:rPr lang="fr-FR" sz="1500" dirty="0" smtClean="0"/>
              <a:t>, </a:t>
            </a:r>
            <a:r>
              <a:rPr lang="fr-FR" sz="1500" dirty="0" err="1" smtClean="0"/>
              <a:t>Colombia</a:t>
            </a:r>
            <a:r>
              <a:rPr lang="fr-FR" sz="1500" dirty="0" smtClean="0"/>
              <a:t>, </a:t>
            </a:r>
            <a:r>
              <a:rPr lang="fr-FR" sz="1500" dirty="0" err="1" smtClean="0"/>
              <a:t>Ecuador</a:t>
            </a:r>
            <a:r>
              <a:rPr lang="fr-FR" sz="1500" dirty="0" smtClean="0"/>
              <a:t>, </a:t>
            </a:r>
            <a:r>
              <a:rPr lang="fr-FR" sz="1500" dirty="0" err="1" smtClean="0"/>
              <a:t>Peru</a:t>
            </a:r>
            <a:r>
              <a:rPr lang="fr-FR" sz="1500" dirty="0" smtClean="0"/>
              <a:t>), </a:t>
            </a:r>
            <a:r>
              <a:rPr lang="fr-FR" sz="1500" dirty="0" err="1" smtClean="0"/>
              <a:t>Africa</a:t>
            </a:r>
            <a:r>
              <a:rPr lang="fr-FR" sz="1500" dirty="0" smtClean="0"/>
              <a:t> (OMVS, NBA, CICOS), Mexico (</a:t>
            </a:r>
            <a:r>
              <a:rPr lang="fr-FR" sz="1500" dirty="0" err="1" smtClean="0"/>
              <a:t>Valley</a:t>
            </a:r>
            <a:r>
              <a:rPr lang="fr-FR" sz="1500" dirty="0" smtClean="0"/>
              <a:t> of Mexico), China (Hai river basin, incl. Beijing &amp; Tianjin) and in </a:t>
            </a:r>
            <a:r>
              <a:rPr lang="fr-FR" sz="1500" dirty="0" err="1" smtClean="0"/>
              <a:t>aquifers</a:t>
            </a:r>
            <a:r>
              <a:rPr lang="fr-FR" sz="1500" dirty="0" smtClean="0"/>
              <a:t> (</a:t>
            </a:r>
            <a:r>
              <a:rPr lang="fr-FR" sz="1500" dirty="0" err="1" smtClean="0"/>
              <a:t>India</a:t>
            </a:r>
            <a:r>
              <a:rPr lang="fr-FR" sz="1500" dirty="0" smtClean="0"/>
              <a:t>)</a:t>
            </a:r>
          </a:p>
          <a:p>
            <a:endParaRPr lang="fr-FR" dirty="0"/>
          </a:p>
        </p:txBody>
      </p:sp>
      <p:sp>
        <p:nvSpPr>
          <p:cNvPr id="4" name="Espace réservé du numéro de diapositive 3"/>
          <p:cNvSpPr>
            <a:spLocks noGrp="1"/>
          </p:cNvSpPr>
          <p:nvPr>
            <p:ph type="sldNum" sz="quarter" idx="10"/>
          </p:nvPr>
        </p:nvSpPr>
        <p:spPr/>
        <p:txBody>
          <a:bodyPr/>
          <a:lstStyle/>
          <a:p>
            <a:fld id="{53184AF6-FF4F-4E89-920D-310B5AFBFFA3}" type="slidenum">
              <a:rPr lang="fr-FR" smtClean="0"/>
              <a:t>5</a:t>
            </a:fld>
            <a:endParaRPr lang="fr-FR"/>
          </a:p>
        </p:txBody>
      </p:sp>
    </p:spTree>
    <p:extLst>
      <p:ext uri="{BB962C8B-B14F-4D97-AF65-F5344CB8AC3E}">
        <p14:creationId xmlns:p14="http://schemas.microsoft.com/office/powerpoint/2010/main" val="121211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We’ve</a:t>
            </a:r>
            <a:r>
              <a:rPr lang="fr-FR" dirty="0" smtClean="0"/>
              <a:t> been </a:t>
            </a:r>
            <a:r>
              <a:rPr lang="fr-FR" dirty="0" err="1" smtClean="0"/>
              <a:t>trying</a:t>
            </a:r>
            <a:r>
              <a:rPr lang="fr-FR" dirty="0" smtClean="0"/>
              <a:t> to </a:t>
            </a:r>
            <a:r>
              <a:rPr lang="fr-FR" dirty="0" err="1" smtClean="0"/>
              <a:t>keep</a:t>
            </a:r>
            <a:r>
              <a:rPr lang="fr-FR" dirty="0" smtClean="0"/>
              <a:t> a </a:t>
            </a:r>
            <a:r>
              <a:rPr lang="fr-FR" dirty="0" err="1" smtClean="0"/>
              <a:t>very</a:t>
            </a:r>
            <a:r>
              <a:rPr lang="fr-FR" dirty="0" smtClean="0"/>
              <a:t> </a:t>
            </a:r>
            <a:r>
              <a:rPr lang="fr-FR" dirty="0" err="1" smtClean="0"/>
              <a:t>busy</a:t>
            </a:r>
            <a:r>
              <a:rPr lang="fr-FR" baseline="0" dirty="0" smtClean="0"/>
              <a:t> agenda for paris </a:t>
            </a:r>
            <a:r>
              <a:rPr lang="fr-FR" baseline="0" dirty="0" err="1" smtClean="0"/>
              <a:t>Pact</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b="1" u="sng" dirty="0" err="1" smtClean="0"/>
              <a:t>Follow</a:t>
            </a:r>
            <a:r>
              <a:rPr lang="fr-FR" sz="1600" b="1" u="sng" dirty="0" smtClean="0"/>
              <a:t>-up:</a:t>
            </a:r>
            <a:r>
              <a:rPr lang="fr-FR" sz="1600" dirty="0" smtClean="0"/>
              <a:t> </a:t>
            </a:r>
            <a:r>
              <a:rPr lang="fr-FR" sz="1200" dirty="0" smtClean="0"/>
              <a:t>the </a:t>
            </a:r>
            <a:r>
              <a:rPr lang="en-US" sz="1200" dirty="0" smtClean="0"/>
              <a:t>global network of basins working on climate change adaptation (jointly managed by UNECE &amp; INBO) is in charge of the follow-up of these commitments as well as of the promotion of the Paris Pact.</a:t>
            </a:r>
            <a:endParaRPr lang="fr-FR" sz="1200" dirty="0" smtClean="0"/>
          </a:p>
          <a:p>
            <a:r>
              <a:rPr lang="fr-FR" dirty="0" smtClean="0"/>
              <a:t>And</a:t>
            </a:r>
            <a:r>
              <a:rPr lang="fr-FR" baseline="0" dirty="0" smtClean="0"/>
              <a:t> I </a:t>
            </a:r>
            <a:r>
              <a:rPr lang="fr-FR" baseline="0" dirty="0" err="1" smtClean="0"/>
              <a:t>would</a:t>
            </a:r>
            <a:r>
              <a:rPr lang="fr-FR" baseline="0" dirty="0" smtClean="0"/>
              <a:t> </a:t>
            </a:r>
            <a:r>
              <a:rPr lang="fr-FR" baseline="0" dirty="0" err="1" smtClean="0"/>
              <a:t>really</a:t>
            </a:r>
            <a:r>
              <a:rPr lang="fr-FR" baseline="0" dirty="0" smtClean="0"/>
              <a:t> </a:t>
            </a:r>
            <a:r>
              <a:rPr lang="fr-FR" baseline="0" dirty="0" err="1" smtClean="0"/>
              <a:t>like</a:t>
            </a:r>
            <a:r>
              <a:rPr lang="fr-FR" baseline="0" dirty="0" smtClean="0"/>
              <a:t> to </a:t>
            </a:r>
            <a:r>
              <a:rPr lang="fr-FR" baseline="0" dirty="0" err="1" smtClean="0"/>
              <a:t>insist</a:t>
            </a:r>
            <a:r>
              <a:rPr lang="fr-FR" baseline="0" dirty="0" smtClean="0"/>
              <a:t> on the importance of WIS, as the key </a:t>
            </a:r>
            <a:r>
              <a:rPr lang="fr-FR" baseline="0" dirty="0" err="1" smtClean="0"/>
              <a:t>toolkit</a:t>
            </a:r>
            <a:r>
              <a:rPr lang="fr-FR" baseline="0" dirty="0" smtClean="0"/>
              <a:t> in the basins for building dialogue on </a:t>
            </a:r>
            <a:r>
              <a:rPr lang="fr-FR" baseline="0" dirty="0" err="1" smtClean="0"/>
              <a:t>facts</a:t>
            </a:r>
            <a:r>
              <a:rPr lang="fr-FR" baseline="0" dirty="0" smtClean="0"/>
              <a:t>, for </a:t>
            </a:r>
            <a:r>
              <a:rPr lang="fr-FR" baseline="0" dirty="0" err="1" smtClean="0"/>
              <a:t>enabling</a:t>
            </a:r>
            <a:r>
              <a:rPr lang="fr-FR" baseline="0" dirty="0" smtClean="0"/>
              <a:t> </a:t>
            </a:r>
            <a:r>
              <a:rPr lang="fr-FR" baseline="0" dirty="0" err="1" smtClean="0"/>
              <a:t>wise</a:t>
            </a:r>
            <a:r>
              <a:rPr lang="fr-FR" baseline="0" dirty="0" smtClean="0"/>
              <a:t> </a:t>
            </a:r>
            <a:r>
              <a:rPr lang="fr-FR" baseline="0" dirty="0" err="1" smtClean="0"/>
              <a:t>decision</a:t>
            </a:r>
            <a:r>
              <a:rPr lang="fr-FR" baseline="0" dirty="0" smtClean="0"/>
              <a:t> </a:t>
            </a:r>
            <a:r>
              <a:rPr lang="fr-FR" baseline="0" dirty="0" err="1" smtClean="0"/>
              <a:t>making</a:t>
            </a:r>
            <a:r>
              <a:rPr lang="fr-FR" baseline="0" dirty="0" smtClean="0"/>
              <a:t> </a:t>
            </a:r>
            <a:r>
              <a:rPr lang="fr-FR" baseline="0" dirty="0" err="1" smtClean="0"/>
              <a:t>processes</a:t>
            </a:r>
            <a:r>
              <a:rPr lang="fr-FR" baseline="0" dirty="0" smtClean="0"/>
              <a:t>, for sharing relevant information.</a:t>
            </a:r>
            <a:endParaRPr lang="fr-FR" dirty="0"/>
          </a:p>
        </p:txBody>
      </p:sp>
      <p:sp>
        <p:nvSpPr>
          <p:cNvPr id="4" name="Espace réservé du numéro de diapositive 3"/>
          <p:cNvSpPr>
            <a:spLocks noGrp="1"/>
          </p:cNvSpPr>
          <p:nvPr>
            <p:ph type="sldNum" sz="quarter" idx="10"/>
          </p:nvPr>
        </p:nvSpPr>
        <p:spPr/>
        <p:txBody>
          <a:bodyPr/>
          <a:lstStyle/>
          <a:p>
            <a:fld id="{53184AF6-FF4F-4E89-920D-310B5AFBFFA3}" type="slidenum">
              <a:rPr lang="fr-FR" smtClean="0"/>
              <a:t>6</a:t>
            </a:fld>
            <a:endParaRPr lang="fr-FR"/>
          </a:p>
        </p:txBody>
      </p:sp>
    </p:spTree>
    <p:extLst>
      <p:ext uri="{BB962C8B-B14F-4D97-AF65-F5344CB8AC3E}">
        <p14:creationId xmlns:p14="http://schemas.microsoft.com/office/powerpoint/2010/main" val="404613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First message : main </a:t>
            </a:r>
            <a:r>
              <a:rPr lang="fr-FR" dirty="0" err="1" smtClean="0"/>
              <a:t>origin</a:t>
            </a:r>
            <a:r>
              <a:rPr lang="fr-FR" dirty="0" smtClean="0"/>
              <a:t> of the </a:t>
            </a:r>
            <a:r>
              <a:rPr lang="fr-FR" dirty="0" err="1" smtClean="0"/>
              <a:t>projects</a:t>
            </a:r>
            <a:r>
              <a:rPr lang="fr-FR" dirty="0" smtClean="0"/>
              <a:t> in </a:t>
            </a:r>
            <a:r>
              <a:rPr lang="fr-FR" dirty="0" err="1" smtClean="0"/>
              <a:t>Africa</a:t>
            </a:r>
            <a:r>
              <a:rPr lang="fr-FR" dirty="0" smtClean="0"/>
              <a:t>,</a:t>
            </a:r>
            <a:r>
              <a:rPr lang="fr-FR" baseline="0" dirty="0" smtClean="0"/>
              <a:t> </a:t>
            </a:r>
            <a:r>
              <a:rPr lang="fr-FR" baseline="0" dirty="0" err="1" smtClean="0"/>
              <a:t>which</a:t>
            </a:r>
            <a:r>
              <a:rPr lang="fr-FR" baseline="0" dirty="0" smtClean="0"/>
              <a:t> </a:t>
            </a:r>
            <a:r>
              <a:rPr lang="fr-FR" baseline="0" dirty="0" err="1" smtClean="0"/>
              <a:t>means</a:t>
            </a:r>
            <a:r>
              <a:rPr lang="fr-FR" baseline="0" dirty="0" smtClean="0"/>
              <a:t> </a:t>
            </a:r>
            <a:r>
              <a:rPr lang="fr-FR" baseline="0" dirty="0" err="1" smtClean="0"/>
              <a:t>something</a:t>
            </a:r>
            <a:r>
              <a:rPr lang="fr-FR" baseline="0" dirty="0" smtClean="0"/>
              <a:t> about the </a:t>
            </a:r>
            <a:r>
              <a:rPr lang="fr-FR" baseline="0" dirty="0" err="1" smtClean="0"/>
              <a:t>level</a:t>
            </a:r>
            <a:r>
              <a:rPr lang="fr-FR" baseline="0" dirty="0" smtClean="0"/>
              <a:t> of </a:t>
            </a:r>
            <a:r>
              <a:rPr lang="fr-FR" baseline="0" dirty="0" err="1" smtClean="0"/>
              <a:t>concern</a:t>
            </a:r>
            <a:r>
              <a:rPr lang="fr-FR" baseline="0" dirty="0" smtClean="0"/>
              <a:t> in </a:t>
            </a:r>
            <a:r>
              <a:rPr lang="fr-FR" baseline="0" dirty="0" err="1" smtClean="0"/>
              <a:t>these</a:t>
            </a:r>
            <a:r>
              <a:rPr lang="fr-FR" baseline="0" dirty="0" smtClean="0"/>
              <a:t> countries, </a:t>
            </a:r>
            <a:r>
              <a:rPr lang="fr-FR" dirty="0" smtClean="0"/>
              <a:t>good représentation of Europe</a:t>
            </a:r>
            <a:r>
              <a:rPr lang="fr-FR" baseline="0" dirty="0" smtClean="0"/>
              <a:t> and </a:t>
            </a:r>
            <a:r>
              <a:rPr lang="fr-FR" baseline="0" dirty="0" err="1" smtClean="0"/>
              <a:t>America</a:t>
            </a:r>
            <a:r>
              <a:rPr lang="fr-FR" baseline="0" dirty="0" smtClean="0"/>
              <a:t>, but </a:t>
            </a:r>
            <a:r>
              <a:rPr lang="fr-FR" baseline="0" dirty="0" err="1" smtClean="0"/>
              <a:t>very</a:t>
            </a:r>
            <a:r>
              <a:rPr lang="fr-FR" baseline="0" dirty="0" smtClean="0"/>
              <a:t> few </a:t>
            </a:r>
            <a:r>
              <a:rPr lang="fr-FR" baseline="0" dirty="0" err="1" smtClean="0"/>
              <a:t>returns</a:t>
            </a:r>
            <a:r>
              <a:rPr lang="fr-FR" baseline="0" dirty="0" smtClean="0"/>
              <a:t> </a:t>
            </a:r>
            <a:r>
              <a:rPr lang="fr-FR" baseline="0" dirty="0" err="1" smtClean="0"/>
              <a:t>from</a:t>
            </a:r>
            <a:r>
              <a:rPr lang="fr-FR" baseline="0" dirty="0" smtClean="0"/>
              <a:t> Asia. The </a:t>
            </a:r>
            <a:r>
              <a:rPr lang="fr-FR" baseline="0" dirty="0" err="1" smtClean="0"/>
              <a:t>coming</a:t>
            </a:r>
            <a:r>
              <a:rPr lang="fr-FR" baseline="0" dirty="0" smtClean="0"/>
              <a:t> </a:t>
            </a:r>
            <a:r>
              <a:rPr lang="fr-FR" baseline="0" dirty="0" err="1" smtClean="0"/>
              <a:t>governance</a:t>
            </a:r>
            <a:r>
              <a:rPr lang="fr-FR" baseline="0" dirty="0" smtClean="0"/>
              <a:t> </a:t>
            </a:r>
            <a:r>
              <a:rPr lang="fr-FR" baseline="0" dirty="0" err="1" smtClean="0"/>
              <a:t>should</a:t>
            </a:r>
            <a:r>
              <a:rPr lang="fr-FR" baseline="0" dirty="0" smtClean="0"/>
              <a:t> </a:t>
            </a:r>
            <a:r>
              <a:rPr lang="fr-FR" baseline="0" dirty="0" err="1" smtClean="0"/>
              <a:t>work</a:t>
            </a:r>
            <a:r>
              <a:rPr lang="fr-FR" baseline="0" dirty="0" smtClean="0"/>
              <a:t> on </a:t>
            </a:r>
            <a:r>
              <a:rPr lang="fr-FR" baseline="0" dirty="0" err="1" smtClean="0"/>
              <a:t>that</a:t>
            </a:r>
            <a:r>
              <a:rPr lang="fr-FR" baseline="0" dirty="0" smtClean="0"/>
              <a:t>.</a:t>
            </a:r>
          </a:p>
          <a:p>
            <a:endParaRPr lang="fr-FR" dirty="0"/>
          </a:p>
        </p:txBody>
      </p:sp>
      <p:sp>
        <p:nvSpPr>
          <p:cNvPr id="4" name="Espace réservé du numéro de diapositive 3"/>
          <p:cNvSpPr>
            <a:spLocks noGrp="1"/>
          </p:cNvSpPr>
          <p:nvPr>
            <p:ph type="sldNum" sz="quarter" idx="10"/>
          </p:nvPr>
        </p:nvSpPr>
        <p:spPr/>
        <p:txBody>
          <a:bodyPr/>
          <a:lstStyle/>
          <a:p>
            <a:fld id="{53184AF6-FF4F-4E89-920D-310B5AFBFFA3}" type="slidenum">
              <a:rPr lang="fr-FR" smtClean="0"/>
              <a:t>7</a:t>
            </a:fld>
            <a:endParaRPr lang="fr-FR"/>
          </a:p>
        </p:txBody>
      </p:sp>
    </p:spTree>
    <p:extLst>
      <p:ext uri="{BB962C8B-B14F-4D97-AF65-F5344CB8AC3E}">
        <p14:creationId xmlns:p14="http://schemas.microsoft.com/office/powerpoint/2010/main" val="391411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Very</a:t>
            </a:r>
            <a:r>
              <a:rPr lang="fr-FR" dirty="0" smtClean="0"/>
              <a:t> </a:t>
            </a:r>
            <a:r>
              <a:rPr lang="fr-FR" dirty="0" err="1" smtClean="0"/>
              <a:t>low</a:t>
            </a:r>
            <a:r>
              <a:rPr lang="fr-FR" dirty="0" smtClean="0"/>
              <a:t> </a:t>
            </a:r>
            <a:r>
              <a:rPr lang="fr-FR" dirty="0" err="1" smtClean="0"/>
              <a:t>amount</a:t>
            </a:r>
            <a:r>
              <a:rPr lang="fr-FR" dirty="0" smtClean="0"/>
              <a:t> of </a:t>
            </a:r>
            <a:r>
              <a:rPr lang="fr-FR" dirty="0" err="1" smtClean="0"/>
              <a:t>projects</a:t>
            </a:r>
            <a:r>
              <a:rPr lang="fr-FR" dirty="0" smtClean="0"/>
              <a:t> </a:t>
            </a:r>
            <a:r>
              <a:rPr lang="fr-FR" dirty="0" err="1" smtClean="0"/>
              <a:t>concerning</a:t>
            </a:r>
            <a:r>
              <a:rPr lang="fr-FR" dirty="0" smtClean="0"/>
              <a:t> </a:t>
            </a:r>
            <a:r>
              <a:rPr lang="fr-FR" dirty="0" err="1" smtClean="0"/>
              <a:t>sustainable</a:t>
            </a:r>
            <a:r>
              <a:rPr lang="fr-FR" dirty="0" smtClean="0"/>
              <a:t> </a:t>
            </a:r>
            <a:r>
              <a:rPr lang="fr-FR" dirty="0" err="1" smtClean="0"/>
              <a:t>funding</a:t>
            </a:r>
            <a:r>
              <a:rPr lang="fr-FR" baseline="0" dirty="0" smtClean="0"/>
              <a:t> </a:t>
            </a:r>
            <a:r>
              <a:rPr lang="fr-FR" baseline="0" dirty="0" err="1" smtClean="0"/>
              <a:t>mechanisms</a:t>
            </a:r>
            <a:r>
              <a:rPr lang="fr-FR" baseline="0" dirty="0" smtClean="0"/>
              <a:t> : </a:t>
            </a:r>
            <a:r>
              <a:rPr lang="fr-FR" baseline="0" dirty="0" err="1" smtClean="0"/>
              <a:t>it’s</a:t>
            </a:r>
            <a:r>
              <a:rPr lang="fr-FR" baseline="0" dirty="0" smtClean="0"/>
              <a:t> a key issue. How </a:t>
            </a:r>
            <a:r>
              <a:rPr lang="fr-FR" baseline="0" dirty="0" err="1" smtClean="0"/>
              <a:t>can</a:t>
            </a:r>
            <a:r>
              <a:rPr lang="fr-FR" baseline="0" dirty="0" smtClean="0"/>
              <a:t> </a:t>
            </a:r>
            <a:r>
              <a:rPr lang="fr-FR" baseline="0" dirty="0" err="1" smtClean="0"/>
              <a:t>we</a:t>
            </a:r>
            <a:r>
              <a:rPr lang="fr-FR" baseline="0" dirty="0" smtClean="0"/>
              <a:t> </a:t>
            </a:r>
            <a:r>
              <a:rPr lang="fr-FR" baseline="0" dirty="0" err="1" smtClean="0"/>
              <a:t>foster</a:t>
            </a:r>
            <a:r>
              <a:rPr lang="fr-FR" baseline="0" dirty="0" smtClean="0"/>
              <a:t> the </a:t>
            </a:r>
            <a:r>
              <a:rPr lang="fr-FR" baseline="0" dirty="0" err="1" smtClean="0"/>
              <a:t>commitments</a:t>
            </a:r>
            <a:r>
              <a:rPr lang="fr-FR" baseline="0" dirty="0" smtClean="0"/>
              <a:t> of </a:t>
            </a:r>
            <a:r>
              <a:rPr lang="fr-FR" baseline="0" dirty="0" err="1" smtClean="0"/>
              <a:t>donors</a:t>
            </a:r>
            <a:r>
              <a:rPr lang="fr-FR" baseline="0" dirty="0" smtClean="0"/>
              <a:t> and </a:t>
            </a:r>
            <a:r>
              <a:rPr lang="fr-FR" baseline="0" dirty="0" err="1" smtClean="0"/>
              <a:t>financial</a:t>
            </a:r>
            <a:r>
              <a:rPr lang="fr-FR" baseline="0" dirty="0" smtClean="0"/>
              <a:t> institutions in the </a:t>
            </a:r>
            <a:r>
              <a:rPr lang="fr-FR" baseline="0" dirty="0" err="1" smtClean="0"/>
              <a:t>implementation</a:t>
            </a:r>
            <a:r>
              <a:rPr lang="fr-FR" baseline="0" dirty="0" smtClean="0"/>
              <a:t> of the </a:t>
            </a:r>
            <a:r>
              <a:rPr lang="fr-FR" baseline="0" dirty="0" err="1" smtClean="0"/>
              <a:t>Pact</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53184AF6-FF4F-4E89-920D-310B5AFBFFA3}" type="slidenum">
              <a:rPr lang="fr-FR" smtClean="0"/>
              <a:t>8</a:t>
            </a:fld>
            <a:endParaRPr lang="fr-FR"/>
          </a:p>
        </p:txBody>
      </p:sp>
    </p:spTree>
    <p:extLst>
      <p:ext uri="{BB962C8B-B14F-4D97-AF65-F5344CB8AC3E}">
        <p14:creationId xmlns:p14="http://schemas.microsoft.com/office/powerpoint/2010/main" val="2967531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a:t>
            </a:r>
            <a:r>
              <a:rPr lang="fr-FR" dirty="0" err="1" smtClean="0"/>
              <a:t>majority</a:t>
            </a:r>
            <a:r>
              <a:rPr lang="fr-FR" dirty="0" smtClean="0"/>
              <a:t> of the </a:t>
            </a:r>
            <a:r>
              <a:rPr lang="fr-FR" dirty="0" err="1" smtClean="0"/>
              <a:t>projects</a:t>
            </a:r>
            <a:r>
              <a:rPr lang="fr-FR" dirty="0" smtClean="0"/>
              <a:t> are « short </a:t>
            </a:r>
            <a:r>
              <a:rPr lang="fr-FR" dirty="0" err="1" smtClean="0"/>
              <a:t>term</a:t>
            </a:r>
            <a:r>
              <a:rPr lang="fr-FR" dirty="0" smtClean="0"/>
              <a:t> » </a:t>
            </a:r>
            <a:r>
              <a:rPr lang="fr-FR" dirty="0" err="1" smtClean="0"/>
              <a:t>projects</a:t>
            </a:r>
            <a:r>
              <a:rPr lang="fr-FR" dirty="0" smtClean="0"/>
              <a:t> : </a:t>
            </a:r>
            <a:r>
              <a:rPr lang="fr-FR" dirty="0" err="1" smtClean="0"/>
              <a:t>that’s</a:t>
            </a:r>
            <a:r>
              <a:rPr lang="fr-FR" dirty="0" smtClean="0"/>
              <a:t> a positive </a:t>
            </a:r>
            <a:r>
              <a:rPr lang="fr-FR" dirty="0" err="1" smtClean="0"/>
              <a:t>sign</a:t>
            </a:r>
            <a:r>
              <a:rPr lang="fr-FR" baseline="0" dirty="0" smtClean="0"/>
              <a:t> </a:t>
            </a:r>
            <a:r>
              <a:rPr lang="fr-FR" baseline="0" dirty="0" err="1" smtClean="0"/>
              <a:t>demonstrating</a:t>
            </a:r>
            <a:r>
              <a:rPr lang="fr-FR" baseline="0" dirty="0" smtClean="0"/>
              <a:t> the </a:t>
            </a:r>
            <a:r>
              <a:rPr lang="fr-FR" baseline="0" dirty="0" err="1" smtClean="0"/>
              <a:t>mobilization</a:t>
            </a:r>
            <a:r>
              <a:rPr lang="fr-FR" baseline="0" dirty="0" smtClean="0"/>
              <a:t>. But how do me </a:t>
            </a:r>
            <a:r>
              <a:rPr lang="fr-FR" baseline="0" dirty="0" err="1" smtClean="0"/>
              <a:t>maintain</a:t>
            </a:r>
            <a:r>
              <a:rPr lang="fr-FR" baseline="0" dirty="0" smtClean="0"/>
              <a:t> the </a:t>
            </a:r>
            <a:r>
              <a:rPr lang="fr-FR" baseline="0" dirty="0" err="1" smtClean="0"/>
              <a:t>momentum</a:t>
            </a:r>
            <a:r>
              <a:rPr lang="fr-FR" baseline="0" dirty="0" smtClean="0"/>
              <a:t> ? </a:t>
            </a:r>
            <a:r>
              <a:rPr lang="fr-FR" baseline="0" dirty="0" err="1" smtClean="0"/>
              <a:t>Generate</a:t>
            </a:r>
            <a:r>
              <a:rPr lang="fr-FR" baseline="0" dirty="0" smtClean="0"/>
              <a:t> new </a:t>
            </a:r>
            <a:r>
              <a:rPr lang="fr-FR" baseline="0" dirty="0" err="1" smtClean="0"/>
              <a:t>projects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53184AF6-FF4F-4E89-920D-310B5AFBFFA3}" type="slidenum">
              <a:rPr lang="fr-FR" smtClean="0"/>
              <a:t>9</a:t>
            </a:fld>
            <a:endParaRPr lang="fr-FR"/>
          </a:p>
        </p:txBody>
      </p:sp>
    </p:spTree>
    <p:extLst>
      <p:ext uri="{BB962C8B-B14F-4D97-AF65-F5344CB8AC3E}">
        <p14:creationId xmlns:p14="http://schemas.microsoft.com/office/powerpoint/2010/main" val="354388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Tree>
    <p:extLst>
      <p:ext uri="{BB962C8B-B14F-4D97-AF65-F5344CB8AC3E}">
        <p14:creationId xmlns:p14="http://schemas.microsoft.com/office/powerpoint/2010/main" val="3309652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A6707E-71F7-4E05-94D6-8A174EC0BFB9}" type="datetimeFigureOut">
              <a:rPr lang="fr-FR" smtClean="0"/>
              <a:t>27/09/2016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351958-C0D9-4899-8B45-87D3FB87F85D}" type="slidenum">
              <a:rPr lang="fr-FR" smtClean="0"/>
              <a:t>‹N°›</a:t>
            </a:fld>
            <a:endParaRPr lang="fr-FR"/>
          </a:p>
        </p:txBody>
      </p:sp>
    </p:spTree>
    <p:extLst>
      <p:ext uri="{BB962C8B-B14F-4D97-AF65-F5344CB8AC3E}">
        <p14:creationId xmlns:p14="http://schemas.microsoft.com/office/powerpoint/2010/main" val="392636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A6707E-71F7-4E05-94D6-8A174EC0BFB9}" type="datetimeFigureOut">
              <a:rPr lang="fr-FR" smtClean="0"/>
              <a:t>27/09/2016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351958-C0D9-4899-8B45-87D3FB87F85D}" type="slidenum">
              <a:rPr lang="fr-FR" smtClean="0"/>
              <a:t>‹N°›</a:t>
            </a:fld>
            <a:endParaRPr lang="fr-FR"/>
          </a:p>
        </p:txBody>
      </p:sp>
    </p:spTree>
    <p:extLst>
      <p:ext uri="{BB962C8B-B14F-4D97-AF65-F5344CB8AC3E}">
        <p14:creationId xmlns:p14="http://schemas.microsoft.com/office/powerpoint/2010/main" val="70614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3072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648200" y="1600200"/>
            <a:ext cx="4038600" cy="453072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1"/>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fr-FR" altLang="fr-FR"/>
          </a:p>
        </p:txBody>
      </p:sp>
      <p:sp>
        <p:nvSpPr>
          <p:cNvPr id="7" name="Rectangle 42"/>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C4200D4D-EF8F-4295-B616-AF295C93BFCE}" type="slidenum">
              <a:rPr lang="fr-FR" altLang="fr-FR"/>
              <a:pPr>
                <a:defRPr/>
              </a:pPr>
              <a:t>‹N°›</a:t>
            </a:fld>
            <a:endParaRPr lang="fr-FR" altLang="fr-FR"/>
          </a:p>
        </p:txBody>
      </p:sp>
      <p:pic>
        <p:nvPicPr>
          <p:cNvPr id="9" name="Image 8" descr="Logo OIEau filet blan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4" y="6170658"/>
            <a:ext cx="373906" cy="421328"/>
          </a:xfrm>
          <a:prstGeom prst="rect">
            <a:avLst/>
          </a:prstGeom>
        </p:spPr>
      </p:pic>
    </p:spTree>
    <p:extLst>
      <p:ext uri="{BB962C8B-B14F-4D97-AF65-F5344CB8AC3E}">
        <p14:creationId xmlns:p14="http://schemas.microsoft.com/office/powerpoint/2010/main" val="310842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A6707E-71F7-4E05-94D6-8A174EC0BFB9}" type="datetimeFigureOut">
              <a:rPr lang="fr-FR" smtClean="0"/>
              <a:t>27/09/2016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351958-C0D9-4899-8B45-87D3FB87F85D}" type="slidenum">
              <a:rPr lang="fr-FR" smtClean="0"/>
              <a:t>‹N°›</a:t>
            </a:fld>
            <a:endParaRPr lang="fr-FR"/>
          </a:p>
        </p:txBody>
      </p:sp>
    </p:spTree>
    <p:extLst>
      <p:ext uri="{BB962C8B-B14F-4D97-AF65-F5344CB8AC3E}">
        <p14:creationId xmlns:p14="http://schemas.microsoft.com/office/powerpoint/2010/main" val="336041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FA6707E-71F7-4E05-94D6-8A174EC0BFB9}" type="datetimeFigureOut">
              <a:rPr lang="fr-FR" smtClean="0"/>
              <a:t>27/09/2016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351958-C0D9-4899-8B45-87D3FB87F85D}" type="slidenum">
              <a:rPr lang="fr-FR" smtClean="0"/>
              <a:t>‹N°›</a:t>
            </a:fld>
            <a:endParaRPr lang="fr-FR"/>
          </a:p>
        </p:txBody>
      </p:sp>
    </p:spTree>
    <p:extLst>
      <p:ext uri="{BB962C8B-B14F-4D97-AF65-F5344CB8AC3E}">
        <p14:creationId xmlns:p14="http://schemas.microsoft.com/office/powerpoint/2010/main" val="290615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FA6707E-71F7-4E05-94D6-8A174EC0BFB9}" type="datetimeFigureOut">
              <a:rPr lang="fr-FR" smtClean="0"/>
              <a:t>27/09/2016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351958-C0D9-4899-8B45-87D3FB87F85D}" type="slidenum">
              <a:rPr lang="fr-FR" smtClean="0"/>
              <a:t>‹N°›</a:t>
            </a:fld>
            <a:endParaRPr lang="fr-FR"/>
          </a:p>
        </p:txBody>
      </p:sp>
    </p:spTree>
    <p:extLst>
      <p:ext uri="{BB962C8B-B14F-4D97-AF65-F5344CB8AC3E}">
        <p14:creationId xmlns:p14="http://schemas.microsoft.com/office/powerpoint/2010/main" val="352803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FA6707E-71F7-4E05-94D6-8A174EC0BFB9}" type="datetimeFigureOut">
              <a:rPr lang="fr-FR" smtClean="0"/>
              <a:t>27/09/2016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5351958-C0D9-4899-8B45-87D3FB87F85D}" type="slidenum">
              <a:rPr lang="fr-FR" smtClean="0"/>
              <a:t>‹N°›</a:t>
            </a:fld>
            <a:endParaRPr lang="fr-FR"/>
          </a:p>
        </p:txBody>
      </p:sp>
    </p:spTree>
    <p:extLst>
      <p:ext uri="{BB962C8B-B14F-4D97-AF65-F5344CB8AC3E}">
        <p14:creationId xmlns:p14="http://schemas.microsoft.com/office/powerpoint/2010/main" val="304740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FA6707E-71F7-4E05-94D6-8A174EC0BFB9}" type="datetimeFigureOut">
              <a:rPr lang="fr-FR" smtClean="0"/>
              <a:t>27/09/2016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5351958-C0D9-4899-8B45-87D3FB87F85D}" type="slidenum">
              <a:rPr lang="fr-FR" smtClean="0"/>
              <a:t>‹N°›</a:t>
            </a:fld>
            <a:endParaRPr lang="fr-FR"/>
          </a:p>
        </p:txBody>
      </p:sp>
    </p:spTree>
    <p:extLst>
      <p:ext uri="{BB962C8B-B14F-4D97-AF65-F5344CB8AC3E}">
        <p14:creationId xmlns:p14="http://schemas.microsoft.com/office/powerpoint/2010/main" val="349431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A6707E-71F7-4E05-94D6-8A174EC0BFB9}" type="datetimeFigureOut">
              <a:rPr lang="fr-FR" smtClean="0"/>
              <a:t>27/09/2016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5351958-C0D9-4899-8B45-87D3FB87F85D}" type="slidenum">
              <a:rPr lang="fr-FR" smtClean="0"/>
              <a:t>‹N°›</a:t>
            </a:fld>
            <a:endParaRPr lang="fr-FR"/>
          </a:p>
        </p:txBody>
      </p:sp>
    </p:spTree>
    <p:extLst>
      <p:ext uri="{BB962C8B-B14F-4D97-AF65-F5344CB8AC3E}">
        <p14:creationId xmlns:p14="http://schemas.microsoft.com/office/powerpoint/2010/main" val="212105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FA6707E-71F7-4E05-94D6-8A174EC0BFB9}" type="datetimeFigureOut">
              <a:rPr lang="fr-FR" smtClean="0"/>
              <a:t>27/09/2016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351958-C0D9-4899-8B45-87D3FB87F85D}" type="slidenum">
              <a:rPr lang="fr-FR" smtClean="0"/>
              <a:t>‹N°›</a:t>
            </a:fld>
            <a:endParaRPr lang="fr-FR"/>
          </a:p>
        </p:txBody>
      </p:sp>
    </p:spTree>
    <p:extLst>
      <p:ext uri="{BB962C8B-B14F-4D97-AF65-F5344CB8AC3E}">
        <p14:creationId xmlns:p14="http://schemas.microsoft.com/office/powerpoint/2010/main" val="17377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FA6707E-71F7-4E05-94D6-8A174EC0BFB9}" type="datetimeFigureOut">
              <a:rPr lang="fr-FR" smtClean="0"/>
              <a:t>27/09/2016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351958-C0D9-4899-8B45-87D3FB87F85D}" type="slidenum">
              <a:rPr lang="fr-FR" smtClean="0"/>
              <a:t>‹N°›</a:t>
            </a:fld>
            <a:endParaRPr lang="fr-FR"/>
          </a:p>
        </p:txBody>
      </p:sp>
    </p:spTree>
    <p:extLst>
      <p:ext uri="{BB962C8B-B14F-4D97-AF65-F5344CB8AC3E}">
        <p14:creationId xmlns:p14="http://schemas.microsoft.com/office/powerpoint/2010/main" val="183095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6707E-71F7-4E05-94D6-8A174EC0BFB9}" type="datetimeFigureOut">
              <a:rPr lang="fr-FR" smtClean="0"/>
              <a:t>27/09/2016</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51958-C0D9-4899-8B45-87D3FB87F85D}" type="slidenum">
              <a:rPr lang="fr-FR" smtClean="0"/>
              <a:t>‹N°›</a:t>
            </a:fld>
            <a:endParaRPr lang="fr-FR"/>
          </a:p>
        </p:txBody>
      </p:sp>
      <p:pic>
        <p:nvPicPr>
          <p:cNvPr id="7" name="Imag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8366"/>
            <a:ext cx="9144000" cy="6866366"/>
          </a:xfrm>
          <a:prstGeom prst="rect">
            <a:avLst/>
          </a:prstGeom>
        </p:spPr>
      </p:pic>
      <p:pic>
        <p:nvPicPr>
          <p:cNvPr id="8" name="Image 7" descr="Logo OIEau filet blanc.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3294" y="6170658"/>
            <a:ext cx="373906" cy="421328"/>
          </a:xfrm>
          <a:prstGeom prst="rect">
            <a:avLst/>
          </a:prstGeom>
        </p:spPr>
      </p:pic>
    </p:spTree>
    <p:extLst>
      <p:ext uri="{BB962C8B-B14F-4D97-AF65-F5344CB8AC3E}">
        <p14:creationId xmlns:p14="http://schemas.microsoft.com/office/powerpoint/2010/main" val="27759522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iowater.org/" TargetMode="External"/><Relationship Id="rId5" Type="http://schemas.openxmlformats.org/officeDocument/2006/relationships/hyperlink" Target="http://www.inbo-news.org/" TargetMode="Externa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284304" y="1859683"/>
            <a:ext cx="6724650" cy="1632220"/>
          </a:xfrm>
          <a:solidFill>
            <a:srgbClr val="003E68"/>
          </a:solidFill>
        </p:spPr>
        <p:txBody>
          <a:bodyPr>
            <a:normAutofit fontScale="90000"/>
          </a:bodyPr>
          <a:lstStyle/>
          <a:p>
            <a:r>
              <a:rPr lang="fr-FR" sz="3200" b="1" dirty="0" smtClean="0">
                <a:solidFill>
                  <a:schemeClr val="bg1"/>
                </a:solidFill>
              </a:rPr>
              <a:t>Paris </a:t>
            </a:r>
            <a:r>
              <a:rPr lang="fr-FR" sz="3200" b="1" dirty="0" err="1">
                <a:solidFill>
                  <a:schemeClr val="bg1"/>
                </a:solidFill>
              </a:rPr>
              <a:t>Pact</a:t>
            </a:r>
            <a:r>
              <a:rPr lang="fr-FR" sz="3200" b="1" dirty="0">
                <a:solidFill>
                  <a:schemeClr val="bg1"/>
                </a:solidFill>
              </a:rPr>
              <a:t> on </a:t>
            </a:r>
            <a:r>
              <a:rPr lang="fr-FR" sz="3200" b="1" dirty="0" smtClean="0">
                <a:solidFill>
                  <a:schemeClr val="bg1"/>
                </a:solidFill>
              </a:rPr>
              <a:t>water and </a:t>
            </a:r>
            <a:r>
              <a:rPr lang="fr-FR" sz="3200" b="1" dirty="0">
                <a:solidFill>
                  <a:schemeClr val="bg1"/>
                </a:solidFill>
              </a:rPr>
              <a:t>adaptation to </a:t>
            </a:r>
            <a:r>
              <a:rPr lang="fr-FR" sz="3200" b="1" dirty="0" err="1">
                <a:solidFill>
                  <a:schemeClr val="bg1"/>
                </a:solidFill>
              </a:rPr>
              <a:t>climate</a:t>
            </a:r>
            <a:r>
              <a:rPr lang="fr-FR" sz="3200" b="1" dirty="0">
                <a:solidFill>
                  <a:schemeClr val="bg1"/>
                </a:solidFill>
              </a:rPr>
              <a:t> </a:t>
            </a:r>
            <a:r>
              <a:rPr lang="fr-FR" sz="3200" b="1" dirty="0" smtClean="0">
                <a:solidFill>
                  <a:schemeClr val="bg1"/>
                </a:solidFill>
              </a:rPr>
              <a:t>change in </a:t>
            </a:r>
            <a:r>
              <a:rPr lang="fr-FR" sz="3200" b="1" dirty="0">
                <a:solidFill>
                  <a:schemeClr val="bg1"/>
                </a:solidFill>
              </a:rPr>
              <a:t>the basins of </a:t>
            </a:r>
            <a:r>
              <a:rPr lang="fr-FR" sz="3200" b="1" dirty="0" err="1">
                <a:solidFill>
                  <a:schemeClr val="bg1"/>
                </a:solidFill>
              </a:rPr>
              <a:t>rivers</a:t>
            </a:r>
            <a:r>
              <a:rPr lang="fr-FR" sz="3200" b="1" dirty="0">
                <a:solidFill>
                  <a:schemeClr val="bg1"/>
                </a:solidFill>
              </a:rPr>
              <a:t>, </a:t>
            </a:r>
            <a:r>
              <a:rPr lang="fr-FR" sz="3200" b="1" dirty="0" err="1" smtClean="0">
                <a:solidFill>
                  <a:schemeClr val="bg1"/>
                </a:solidFill>
              </a:rPr>
              <a:t>lakes</a:t>
            </a:r>
            <a:r>
              <a:rPr lang="fr-FR" sz="3200" b="1" dirty="0" smtClean="0">
                <a:solidFill>
                  <a:schemeClr val="bg1"/>
                </a:solidFill>
              </a:rPr>
              <a:t> and </a:t>
            </a:r>
            <a:r>
              <a:rPr lang="fr-FR" sz="3200" b="1" dirty="0" err="1" smtClean="0">
                <a:solidFill>
                  <a:schemeClr val="bg1"/>
                </a:solidFill>
              </a:rPr>
              <a:t>aquifers</a:t>
            </a:r>
            <a:r>
              <a:rPr lang="fr-FR" sz="3200" b="1" dirty="0" smtClean="0">
                <a:solidFill>
                  <a:schemeClr val="bg1"/>
                </a:solidFill>
              </a:rPr>
              <a:t/>
            </a:r>
            <a:br>
              <a:rPr lang="fr-FR" sz="3200" b="1" dirty="0" smtClean="0">
                <a:solidFill>
                  <a:schemeClr val="bg1"/>
                </a:solidFill>
              </a:rPr>
            </a:br>
            <a:r>
              <a:rPr lang="fr-FR" sz="3200" b="1" dirty="0" err="1" smtClean="0">
                <a:solidFill>
                  <a:schemeClr val="bg1"/>
                </a:solidFill>
              </a:rPr>
              <a:t>From</a:t>
            </a:r>
            <a:r>
              <a:rPr lang="fr-FR" sz="3200" b="1" dirty="0" smtClean="0">
                <a:solidFill>
                  <a:schemeClr val="bg1"/>
                </a:solidFill>
              </a:rPr>
              <a:t> COP21 to COP22</a:t>
            </a:r>
            <a:endParaRPr lang="fr-FR" sz="3200" b="1" dirty="0">
              <a:solidFill>
                <a:schemeClr val="bg1"/>
              </a:solidFill>
            </a:endParaRPr>
          </a:p>
        </p:txBody>
      </p:sp>
      <p:sp>
        <p:nvSpPr>
          <p:cNvPr id="5" name="Sous-titre 4"/>
          <p:cNvSpPr>
            <a:spLocks noGrp="1"/>
          </p:cNvSpPr>
          <p:nvPr>
            <p:ph type="subTitle" idx="1"/>
          </p:nvPr>
        </p:nvSpPr>
        <p:spPr>
          <a:xfrm>
            <a:off x="2057400" y="4966358"/>
            <a:ext cx="5246281" cy="1354667"/>
          </a:xfrm>
          <a:solidFill>
            <a:schemeClr val="bg1"/>
          </a:solidFill>
        </p:spPr>
        <p:txBody>
          <a:bodyPr>
            <a:noAutofit/>
          </a:bodyPr>
          <a:lstStyle/>
          <a:p>
            <a:r>
              <a:rPr lang="fr-FR" sz="2000" b="1" dirty="0" smtClean="0">
                <a:solidFill>
                  <a:srgbClr val="003E68"/>
                </a:solidFill>
                <a:effectLst>
                  <a:outerShdw blurRad="38100" dist="38100" dir="2700000" algn="tl">
                    <a:srgbClr val="000000">
                      <a:alpha val="43137"/>
                    </a:srgbClr>
                  </a:outerShdw>
                </a:effectLst>
              </a:rPr>
              <a:t>Edouard Boinet</a:t>
            </a:r>
          </a:p>
          <a:p>
            <a:r>
              <a:rPr lang="fr-FR" sz="2000" b="1" dirty="0" smtClean="0">
                <a:solidFill>
                  <a:srgbClr val="003E68"/>
                </a:solidFill>
                <a:latin typeface="+mj-lt"/>
              </a:rPr>
              <a:t>Project manager</a:t>
            </a:r>
          </a:p>
          <a:p>
            <a:r>
              <a:rPr lang="fr-FR" sz="2000" b="1" dirty="0">
                <a:solidFill>
                  <a:srgbClr val="003E68"/>
                </a:solidFill>
              </a:rPr>
              <a:t>International Network of Basin </a:t>
            </a:r>
            <a:r>
              <a:rPr lang="fr-FR" sz="2000" b="1" dirty="0" err="1" smtClean="0">
                <a:solidFill>
                  <a:srgbClr val="003E68"/>
                </a:solidFill>
              </a:rPr>
              <a:t>Organizations</a:t>
            </a:r>
            <a:endParaRPr lang="fr-FR" sz="2000" b="1" dirty="0" smtClean="0">
              <a:solidFill>
                <a:srgbClr val="003E68"/>
              </a:solidFill>
            </a:endParaRPr>
          </a:p>
          <a:p>
            <a:r>
              <a:rPr lang="fr-FR" sz="2000" b="1" dirty="0" smtClean="0">
                <a:solidFill>
                  <a:srgbClr val="003E68"/>
                </a:solidFill>
              </a:rPr>
              <a:t>(INBO)</a:t>
            </a:r>
            <a:endParaRPr lang="fr-FR" sz="2000" b="1" dirty="0">
              <a:solidFill>
                <a:srgbClr val="003E68"/>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681" y="4142057"/>
            <a:ext cx="1410547" cy="1950683"/>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29" y="4054402"/>
            <a:ext cx="2393356" cy="1774384"/>
          </a:xfrm>
          <a:prstGeom prst="rect">
            <a:avLst/>
          </a:prstGeom>
        </p:spPr>
      </p:pic>
      <p:pic>
        <p:nvPicPr>
          <p:cNvPr id="9" name="Picture 2" descr="cid:7DF7E769-D099-4D58-A353-38A5AAC1BB14@dg-oieau.f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429" y="3580747"/>
            <a:ext cx="852805" cy="129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rot="1061129">
            <a:off x="8002192" y="1124342"/>
            <a:ext cx="791827" cy="1128953"/>
          </a:xfrm>
          <a:prstGeom prst="rect">
            <a:avLst/>
          </a:prstGeom>
          <a:noFill/>
          <a:extLst>
            <a:ext uri="{909E8E84-426E-40DD-AFC4-6F175D3DCCD1}">
              <a14:hiddenFill xmlns:a14="http://schemas.microsoft.com/office/drawing/2010/main">
                <a:solidFill>
                  <a:srgbClr val="FFFFFF"/>
                </a:solidFill>
              </a14:hiddenFill>
            </a:ext>
          </a:extLst>
        </p:spPr>
      </p:pic>
      <p:sp>
        <p:nvSpPr>
          <p:cNvPr id="8" name="Titre 3"/>
          <p:cNvSpPr txBox="1">
            <a:spLocks/>
          </p:cNvSpPr>
          <p:nvPr/>
        </p:nvSpPr>
        <p:spPr>
          <a:xfrm>
            <a:off x="255228" y="223827"/>
            <a:ext cx="7753725" cy="445453"/>
          </a:xfrm>
          <a:prstGeom prst="rect">
            <a:avLst/>
          </a:prstGeom>
          <a:solidFill>
            <a:srgbClr val="C00000"/>
          </a:solidFill>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rPr>
              <a:t>Water : a connector for fighting against climate </a:t>
            </a:r>
            <a:r>
              <a:rPr lang="en-US" sz="2400" b="1" dirty="0" smtClean="0">
                <a:solidFill>
                  <a:schemeClr val="bg1"/>
                </a:solidFill>
              </a:rPr>
              <a:t>change</a:t>
            </a:r>
          </a:p>
          <a:p>
            <a:r>
              <a:rPr lang="en-US" sz="2400" b="1" dirty="0" smtClean="0">
                <a:solidFill>
                  <a:schemeClr val="bg1"/>
                </a:solidFill>
              </a:rPr>
              <a:t>Climate Chance, 27 Sept. 2016, Nantes</a:t>
            </a:r>
            <a:endParaRPr lang="en-US" sz="2400" b="1" dirty="0">
              <a:solidFill>
                <a:schemeClr val="bg1"/>
              </a:solidFill>
            </a:endParaRPr>
          </a:p>
        </p:txBody>
      </p:sp>
      <p:pic>
        <p:nvPicPr>
          <p:cNvPr id="11" name="Picture 2" descr="http://marrakech.viaprestige-holidays.com/wp-content/uploads/logo-cop-22-marrakech-maroc-2016-e1460103376422.jpg?dd236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80575" y="3762195"/>
            <a:ext cx="852805" cy="85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15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92704"/>
            <a:ext cx="7886700" cy="728992"/>
          </a:xfrm>
        </p:spPr>
        <p:txBody>
          <a:bodyPr>
            <a:normAutofit/>
          </a:bodyPr>
          <a:lstStyle/>
          <a:p>
            <a:r>
              <a:rPr lang="fr-FR" sz="4000" b="1" dirty="0" err="1" smtClean="0">
                <a:solidFill>
                  <a:schemeClr val="bg1"/>
                </a:solidFill>
              </a:rPr>
              <a:t>Next</a:t>
            </a:r>
            <a:r>
              <a:rPr lang="fr-FR" sz="4000" b="1" dirty="0" smtClean="0">
                <a:solidFill>
                  <a:schemeClr val="bg1"/>
                </a:solidFill>
              </a:rPr>
              <a:t> </a:t>
            </a:r>
            <a:r>
              <a:rPr lang="fr-FR" sz="4000" b="1" dirty="0" err="1" smtClean="0">
                <a:solidFill>
                  <a:schemeClr val="bg1"/>
                </a:solidFill>
              </a:rPr>
              <a:t>steps</a:t>
            </a:r>
            <a:endParaRPr lang="fr-FR" sz="4000" b="1" dirty="0">
              <a:solidFill>
                <a:schemeClr val="bg1"/>
              </a:solidFill>
            </a:endParaRPr>
          </a:p>
        </p:txBody>
      </p:sp>
      <p:sp>
        <p:nvSpPr>
          <p:cNvPr id="3" name="Espace réservé du contenu 2"/>
          <p:cNvSpPr>
            <a:spLocks noGrp="1"/>
          </p:cNvSpPr>
          <p:nvPr>
            <p:ph idx="1"/>
          </p:nvPr>
        </p:nvSpPr>
        <p:spPr>
          <a:xfrm>
            <a:off x="628650" y="1589141"/>
            <a:ext cx="7886700" cy="4730015"/>
          </a:xfrm>
        </p:spPr>
        <p:txBody>
          <a:bodyPr>
            <a:normAutofit lnSpcReduction="10000"/>
          </a:bodyPr>
          <a:lstStyle/>
          <a:p>
            <a:r>
              <a:rPr lang="fr-FR" dirty="0" err="1" smtClean="0"/>
              <a:t>Keep</a:t>
            </a:r>
            <a:r>
              <a:rPr lang="fr-FR" dirty="0" smtClean="0"/>
              <a:t> a high profile for water in the </a:t>
            </a:r>
            <a:r>
              <a:rPr lang="fr-FR" dirty="0" err="1" smtClean="0"/>
              <a:t>climate</a:t>
            </a:r>
            <a:r>
              <a:rPr lang="fr-FR" dirty="0" smtClean="0"/>
              <a:t> </a:t>
            </a:r>
            <a:r>
              <a:rPr lang="fr-FR" dirty="0" err="1" smtClean="0"/>
              <a:t>debate</a:t>
            </a:r>
            <a:endParaRPr lang="fr-FR" dirty="0" smtClean="0"/>
          </a:p>
          <a:p>
            <a:pPr lvl="1"/>
            <a:r>
              <a:rPr lang="fr-FR" dirty="0" smtClean="0"/>
              <a:t>For the Paris </a:t>
            </a:r>
            <a:r>
              <a:rPr lang="fr-FR" dirty="0" err="1" smtClean="0"/>
              <a:t>Pact</a:t>
            </a:r>
            <a:r>
              <a:rPr lang="fr-FR" dirty="0" smtClean="0"/>
              <a:t> (</a:t>
            </a:r>
            <a:r>
              <a:rPr lang="fr-FR" dirty="0" err="1" smtClean="0"/>
              <a:t>expand</a:t>
            </a:r>
            <a:r>
              <a:rPr lang="fr-FR" dirty="0" smtClean="0"/>
              <a:t> the Paris </a:t>
            </a:r>
            <a:r>
              <a:rPr lang="fr-FR" dirty="0" err="1" smtClean="0"/>
              <a:t>Pact</a:t>
            </a:r>
            <a:r>
              <a:rPr lang="fr-FR" dirty="0" smtClean="0"/>
              <a:t> </a:t>
            </a:r>
            <a:r>
              <a:rPr lang="fr-FR" dirty="0" err="1" smtClean="0"/>
              <a:t>community</a:t>
            </a:r>
            <a:r>
              <a:rPr lang="fr-FR" dirty="0" smtClean="0"/>
              <a:t> and </a:t>
            </a:r>
            <a:r>
              <a:rPr lang="fr-FR" dirty="0" err="1" smtClean="0"/>
              <a:t>its</a:t>
            </a:r>
            <a:r>
              <a:rPr lang="fr-FR" dirty="0" smtClean="0"/>
              <a:t> </a:t>
            </a:r>
            <a:r>
              <a:rPr lang="fr-FR" dirty="0" err="1" smtClean="0"/>
              <a:t>projects</a:t>
            </a:r>
            <a:r>
              <a:rPr lang="fr-FR" dirty="0" smtClean="0"/>
              <a:t>)</a:t>
            </a:r>
          </a:p>
          <a:p>
            <a:pPr lvl="1"/>
            <a:r>
              <a:rPr lang="fr-FR" dirty="0" smtClean="0"/>
              <a:t>For the COP in </a:t>
            </a:r>
            <a:r>
              <a:rPr lang="fr-FR" dirty="0" err="1" smtClean="0"/>
              <a:t>general</a:t>
            </a:r>
            <a:r>
              <a:rPr lang="fr-FR" dirty="0" smtClean="0"/>
              <a:t> (</a:t>
            </a:r>
            <a:r>
              <a:rPr lang="fr-FR" dirty="0" err="1" smtClean="0"/>
              <a:t>securing</a:t>
            </a:r>
            <a:r>
              <a:rPr lang="fr-FR" dirty="0" smtClean="0"/>
              <a:t> a place for water)</a:t>
            </a:r>
          </a:p>
          <a:p>
            <a:r>
              <a:rPr lang="fr-FR" dirty="0" err="1" smtClean="0"/>
              <a:t>Make</a:t>
            </a:r>
            <a:r>
              <a:rPr lang="fr-FR" dirty="0" smtClean="0"/>
              <a:t> </a:t>
            </a:r>
            <a:r>
              <a:rPr lang="fr-FR" dirty="0" err="1" smtClean="0"/>
              <a:t>projects</a:t>
            </a:r>
            <a:r>
              <a:rPr lang="fr-FR" dirty="0" smtClean="0"/>
              <a:t> </a:t>
            </a:r>
            <a:r>
              <a:rPr lang="fr-FR" dirty="0" err="1" smtClean="0"/>
              <a:t>happen</a:t>
            </a:r>
            <a:endParaRPr lang="fr-FR" dirty="0" smtClean="0"/>
          </a:p>
          <a:p>
            <a:pPr lvl="1"/>
            <a:r>
              <a:rPr lang="fr-FR" dirty="0" smtClean="0"/>
              <a:t>The </a:t>
            </a:r>
            <a:r>
              <a:rPr lang="fr-FR" dirty="0" err="1" smtClean="0"/>
              <a:t>dramatic</a:t>
            </a:r>
            <a:r>
              <a:rPr lang="fr-FR" dirty="0" smtClean="0"/>
              <a:t> </a:t>
            </a:r>
            <a:r>
              <a:rPr lang="fr-FR" dirty="0" err="1" smtClean="0"/>
              <a:t>lack</a:t>
            </a:r>
            <a:r>
              <a:rPr lang="fr-FR" dirty="0" smtClean="0"/>
              <a:t> of relevant </a:t>
            </a:r>
            <a:r>
              <a:rPr lang="fr-FR" dirty="0"/>
              <a:t>W</a:t>
            </a:r>
            <a:r>
              <a:rPr lang="fr-FR" dirty="0" smtClean="0"/>
              <a:t>ater Information </a:t>
            </a:r>
            <a:r>
              <a:rPr lang="fr-FR" dirty="0" err="1"/>
              <a:t>S</a:t>
            </a:r>
            <a:r>
              <a:rPr lang="fr-FR" dirty="0" err="1" smtClean="0"/>
              <a:t>ystems</a:t>
            </a:r>
            <a:r>
              <a:rPr lang="fr-FR" dirty="0" smtClean="0"/>
              <a:t> in </a:t>
            </a:r>
            <a:r>
              <a:rPr lang="fr-FR" dirty="0" err="1" smtClean="0"/>
              <a:t>many</a:t>
            </a:r>
            <a:r>
              <a:rPr lang="fr-FR" dirty="0" smtClean="0"/>
              <a:t> basins (linkages </a:t>
            </a:r>
            <a:r>
              <a:rPr lang="fr-FR" dirty="0" err="1" smtClean="0"/>
              <a:t>with</a:t>
            </a:r>
            <a:r>
              <a:rPr lang="fr-FR" dirty="0" smtClean="0"/>
              <a:t> CREWS &amp; </a:t>
            </a:r>
            <a:r>
              <a:rPr lang="fr-FR" dirty="0" err="1" smtClean="0"/>
              <a:t>co.</a:t>
            </a:r>
            <a:r>
              <a:rPr lang="fr-FR" dirty="0" smtClean="0"/>
              <a:t>)</a:t>
            </a:r>
          </a:p>
          <a:p>
            <a:pPr lvl="1"/>
            <a:r>
              <a:rPr lang="fr-FR" dirty="0" smtClean="0"/>
              <a:t>The </a:t>
            </a:r>
            <a:r>
              <a:rPr lang="fr-FR" dirty="0" err="1" smtClean="0"/>
              <a:t>necessity</a:t>
            </a:r>
            <a:r>
              <a:rPr lang="fr-FR" dirty="0" smtClean="0"/>
              <a:t> to </a:t>
            </a:r>
            <a:r>
              <a:rPr lang="fr-FR" dirty="0" err="1" smtClean="0"/>
              <a:t>improve</a:t>
            </a:r>
            <a:r>
              <a:rPr lang="fr-FR" dirty="0" smtClean="0"/>
              <a:t> the dialogue </a:t>
            </a:r>
            <a:r>
              <a:rPr lang="fr-FR" dirty="0" err="1" smtClean="0"/>
              <a:t>between</a:t>
            </a:r>
            <a:r>
              <a:rPr lang="fr-FR" dirty="0" smtClean="0"/>
              <a:t> </a:t>
            </a:r>
            <a:r>
              <a:rPr lang="fr-FR" dirty="0" err="1" smtClean="0"/>
              <a:t>projects</a:t>
            </a:r>
            <a:r>
              <a:rPr lang="fr-FR" dirty="0" smtClean="0"/>
              <a:t> </a:t>
            </a:r>
            <a:r>
              <a:rPr lang="fr-FR" dirty="0" err="1" smtClean="0"/>
              <a:t>holders</a:t>
            </a:r>
            <a:r>
              <a:rPr lang="fr-FR" dirty="0" smtClean="0"/>
              <a:t> and </a:t>
            </a:r>
            <a:r>
              <a:rPr lang="fr-FR" dirty="0" err="1" smtClean="0"/>
              <a:t>funding</a:t>
            </a:r>
            <a:r>
              <a:rPr lang="fr-FR" dirty="0" smtClean="0"/>
              <a:t> </a:t>
            </a:r>
            <a:r>
              <a:rPr lang="fr-FR" dirty="0" err="1" smtClean="0"/>
              <a:t>organizations</a:t>
            </a:r>
            <a:endParaRPr lang="fr-FR" dirty="0" smtClean="0"/>
          </a:p>
          <a:p>
            <a:pPr lvl="2"/>
            <a:r>
              <a:rPr lang="fr-FR" dirty="0" err="1" smtClean="0"/>
              <a:t>Towards</a:t>
            </a:r>
            <a:r>
              <a:rPr lang="fr-FR" dirty="0" smtClean="0"/>
              <a:t> a </a:t>
            </a:r>
            <a:r>
              <a:rPr lang="fr-FR" dirty="0" err="1" smtClean="0"/>
              <a:t>project</a:t>
            </a:r>
            <a:r>
              <a:rPr lang="fr-FR" dirty="0" smtClean="0"/>
              <a:t> incubation/</a:t>
            </a:r>
            <a:r>
              <a:rPr lang="fr-FR" dirty="0" err="1" smtClean="0"/>
              <a:t>acceleration</a:t>
            </a:r>
            <a:r>
              <a:rPr lang="fr-FR" dirty="0" smtClean="0"/>
              <a:t> </a:t>
            </a:r>
            <a:r>
              <a:rPr lang="fr-FR" dirty="0" err="1" smtClean="0"/>
              <a:t>platform</a:t>
            </a:r>
            <a:r>
              <a:rPr lang="fr-FR" dirty="0" smtClean="0"/>
              <a:t> ?</a:t>
            </a:r>
          </a:p>
          <a:p>
            <a:pPr lvl="2"/>
            <a:r>
              <a:rPr lang="fr-FR" dirty="0" err="1" smtClean="0"/>
              <a:t>Towards</a:t>
            </a:r>
            <a:r>
              <a:rPr lang="fr-FR" dirty="0" smtClean="0"/>
              <a:t> a long-</a:t>
            </a:r>
            <a:r>
              <a:rPr lang="fr-FR" dirty="0" err="1" smtClean="0"/>
              <a:t>term</a:t>
            </a:r>
            <a:r>
              <a:rPr lang="fr-FR" dirty="0" smtClean="0"/>
              <a:t> </a:t>
            </a:r>
            <a:r>
              <a:rPr lang="fr-FR" dirty="0" err="1" smtClean="0"/>
              <a:t>political</a:t>
            </a:r>
            <a:r>
              <a:rPr lang="fr-FR" dirty="0" smtClean="0"/>
              <a:t> </a:t>
            </a:r>
            <a:r>
              <a:rPr lang="fr-FR" dirty="0" err="1" smtClean="0"/>
              <a:t>governance</a:t>
            </a:r>
            <a:r>
              <a:rPr lang="fr-FR" dirty="0" smtClean="0"/>
              <a:t> ?</a:t>
            </a:r>
          </a:p>
          <a:p>
            <a:r>
              <a:rPr lang="fr-FR" dirty="0" err="1" smtClean="0"/>
              <a:t>Structuring</a:t>
            </a:r>
            <a:r>
              <a:rPr lang="fr-FR" dirty="0" smtClean="0"/>
              <a:t> water Alliances </a:t>
            </a:r>
            <a:r>
              <a:rPr lang="fr-FR" dirty="0" err="1" smtClean="0"/>
              <a:t>within</a:t>
            </a:r>
            <a:r>
              <a:rPr lang="fr-FR" dirty="0" smtClean="0"/>
              <a:t> the Global </a:t>
            </a:r>
            <a:r>
              <a:rPr lang="fr-FR" dirty="0" err="1" smtClean="0"/>
              <a:t>Climate</a:t>
            </a:r>
            <a:r>
              <a:rPr lang="fr-FR" dirty="0" smtClean="0"/>
              <a:t> Action Agenda…</a:t>
            </a:r>
          </a:p>
        </p:txBody>
      </p:sp>
    </p:spTree>
    <p:extLst>
      <p:ext uri="{BB962C8B-B14F-4D97-AF65-F5344CB8AC3E}">
        <p14:creationId xmlns:p14="http://schemas.microsoft.com/office/powerpoint/2010/main" val="999895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032387" y="1390810"/>
            <a:ext cx="6968613" cy="586271"/>
          </a:xfrm>
          <a:solidFill>
            <a:srgbClr val="C00000"/>
          </a:solidFill>
        </p:spPr>
        <p:txBody>
          <a:bodyPr/>
          <a:lstStyle/>
          <a:p>
            <a:r>
              <a:rPr lang="fr-FR" altLang="fr-FR" sz="3200" b="1" dirty="0" smtClean="0">
                <a:solidFill>
                  <a:schemeClr val="bg1"/>
                </a:solidFill>
              </a:rPr>
              <a:t>THANK </a:t>
            </a:r>
            <a:r>
              <a:rPr lang="fr-FR" altLang="fr-FR" sz="3200" b="1" dirty="0">
                <a:solidFill>
                  <a:schemeClr val="bg1"/>
                </a:solidFill>
              </a:rPr>
              <a:t>YOU FOR YOUR </a:t>
            </a:r>
            <a:r>
              <a:rPr lang="fr-FR" altLang="fr-FR" sz="3200" b="1" dirty="0" smtClean="0">
                <a:solidFill>
                  <a:schemeClr val="bg1"/>
                </a:solidFill>
              </a:rPr>
              <a:t>ATTENTION !</a:t>
            </a:r>
            <a:endParaRPr lang="fr-FR" altLang="fr-FR" sz="3200" b="1" dirty="0">
              <a:solidFill>
                <a:schemeClr val="bg1"/>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173" y="2673574"/>
            <a:ext cx="1648882" cy="2280283"/>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349" y="2416310"/>
            <a:ext cx="3422739" cy="2537547"/>
          </a:xfrm>
          <a:prstGeom prst="rect">
            <a:avLst/>
          </a:prstGeom>
        </p:spPr>
      </p:pic>
      <p:sp>
        <p:nvSpPr>
          <p:cNvPr id="3" name="Rectangle 2"/>
          <p:cNvSpPr/>
          <p:nvPr/>
        </p:nvSpPr>
        <p:spPr>
          <a:xfrm>
            <a:off x="299719" y="4822297"/>
            <a:ext cx="4204548" cy="830997"/>
          </a:xfrm>
          <a:prstGeom prst="rect">
            <a:avLst/>
          </a:prstGeom>
        </p:spPr>
        <p:txBody>
          <a:bodyPr wrap="square">
            <a:spAutoFit/>
          </a:bodyPr>
          <a:lstStyle/>
          <a:p>
            <a:r>
              <a:rPr lang="fr-FR" altLang="fr-FR" sz="1600" b="1" dirty="0">
                <a:solidFill>
                  <a:srgbClr val="003E68"/>
                </a:solidFill>
              </a:rPr>
              <a:t>International Network of Basin </a:t>
            </a:r>
            <a:r>
              <a:rPr lang="fr-FR" altLang="fr-FR" sz="1600" b="1" dirty="0" err="1">
                <a:solidFill>
                  <a:srgbClr val="003E68"/>
                </a:solidFill>
              </a:rPr>
              <a:t>Organizations</a:t>
            </a:r>
            <a:endParaRPr lang="fr-FR" altLang="fr-FR" sz="1600" b="1" dirty="0">
              <a:solidFill>
                <a:srgbClr val="003E68"/>
              </a:solidFill>
            </a:endParaRPr>
          </a:p>
          <a:p>
            <a:r>
              <a:rPr lang="fr-FR" altLang="fr-FR" sz="1600" b="1" dirty="0">
                <a:solidFill>
                  <a:srgbClr val="003E68"/>
                </a:solidFill>
              </a:rPr>
              <a:t>Réseau International des Organismes de Bassin</a:t>
            </a:r>
          </a:p>
          <a:p>
            <a:r>
              <a:rPr lang="pt-BR" altLang="fr-FR" sz="1600" b="1" dirty="0" smtClean="0">
                <a:solidFill>
                  <a:srgbClr val="003E68"/>
                </a:solidFill>
                <a:hlinkClick r:id="rId5"/>
              </a:rPr>
              <a:t>www.inbo-news.org</a:t>
            </a:r>
            <a:endParaRPr lang="fr-FR" altLang="fr-FR" sz="1600" b="1" dirty="0">
              <a:solidFill>
                <a:srgbClr val="003E68"/>
              </a:solidFill>
            </a:endParaRPr>
          </a:p>
        </p:txBody>
      </p:sp>
      <p:sp>
        <p:nvSpPr>
          <p:cNvPr id="8" name="Rectangle 7"/>
          <p:cNvSpPr/>
          <p:nvPr/>
        </p:nvSpPr>
        <p:spPr>
          <a:xfrm>
            <a:off x="4748980" y="4822297"/>
            <a:ext cx="3252019" cy="1077218"/>
          </a:xfrm>
          <a:prstGeom prst="rect">
            <a:avLst/>
          </a:prstGeom>
        </p:spPr>
        <p:txBody>
          <a:bodyPr wrap="square">
            <a:spAutoFit/>
          </a:bodyPr>
          <a:lstStyle/>
          <a:p>
            <a:pPr algn="r"/>
            <a:r>
              <a:rPr lang="fr-FR" altLang="fr-FR" sz="1600" b="1" dirty="0">
                <a:solidFill>
                  <a:srgbClr val="003E68"/>
                </a:solidFill>
              </a:rPr>
              <a:t>International Office for Water</a:t>
            </a:r>
          </a:p>
          <a:p>
            <a:pPr algn="r"/>
            <a:r>
              <a:rPr lang="fr-FR" altLang="fr-FR" sz="1600" b="1" dirty="0">
                <a:solidFill>
                  <a:srgbClr val="003E68"/>
                </a:solidFill>
              </a:rPr>
              <a:t>Office International de l’eau</a:t>
            </a:r>
            <a:endParaRPr lang="ru-RU" altLang="fr-FR" sz="1600" b="1" dirty="0">
              <a:solidFill>
                <a:srgbClr val="003E68"/>
              </a:solidFill>
            </a:endParaRPr>
          </a:p>
          <a:p>
            <a:pPr algn="r"/>
            <a:r>
              <a:rPr lang="pt-BR" altLang="fr-FR" sz="1600" b="1" dirty="0" smtClean="0">
                <a:solidFill>
                  <a:srgbClr val="003E68"/>
                </a:solidFill>
                <a:hlinkClick r:id="rId6"/>
              </a:rPr>
              <a:t>www.iowater.org</a:t>
            </a:r>
            <a:r>
              <a:rPr lang="pt-BR" altLang="fr-FR" sz="1600" b="1" dirty="0" smtClean="0">
                <a:solidFill>
                  <a:srgbClr val="003E68"/>
                </a:solidFill>
              </a:rPr>
              <a:t> </a:t>
            </a:r>
            <a:endParaRPr lang="pt-BR" altLang="fr-FR" sz="1600" b="1" dirty="0">
              <a:solidFill>
                <a:srgbClr val="003E68"/>
              </a:solidFill>
            </a:endParaRPr>
          </a:p>
          <a:p>
            <a:pPr algn="r"/>
            <a:endParaRPr lang="fr-FR" altLang="fr-FR" sz="1600" b="1" dirty="0">
              <a:solidFill>
                <a:srgbClr val="003E68"/>
              </a:solidFill>
            </a:endParaRPr>
          </a:p>
        </p:txBody>
      </p:sp>
      <p:sp>
        <p:nvSpPr>
          <p:cNvPr id="12" name="Rectangle 11"/>
          <p:cNvSpPr/>
          <p:nvPr/>
        </p:nvSpPr>
        <p:spPr>
          <a:xfrm>
            <a:off x="3625341" y="5988235"/>
            <a:ext cx="2816284" cy="369332"/>
          </a:xfrm>
          <a:prstGeom prst="rect">
            <a:avLst/>
          </a:prstGeom>
          <a:noFill/>
        </p:spPr>
        <p:txBody>
          <a:bodyPr wrap="none">
            <a:spAutoFit/>
          </a:bodyPr>
          <a:lstStyle/>
          <a:p>
            <a:r>
              <a:rPr lang="pt-BR" altLang="fr-FR" b="1" smtClean="0">
                <a:solidFill>
                  <a:srgbClr val="003E68"/>
                </a:solidFill>
                <a:effectLst>
                  <a:outerShdw blurRad="38100" dist="38100" dir="2700000" algn="tl">
                    <a:srgbClr val="000000">
                      <a:alpha val="43137"/>
                    </a:srgbClr>
                  </a:outerShdw>
                </a:effectLst>
              </a:rPr>
              <a:t>e.boinet@@inbo-news.org </a:t>
            </a:r>
            <a:endParaRPr lang="fr-FR" altLang="fr-FR" b="1" dirty="0">
              <a:solidFill>
                <a:srgbClr val="003E68"/>
              </a:solidFill>
              <a:effectLst>
                <a:outerShdw blurRad="38100" dist="38100" dir="2700000" algn="tl">
                  <a:srgbClr val="000000">
                    <a:alpha val="43137"/>
                  </a:srgbClr>
                </a:outerShdw>
              </a:effectLst>
            </a:endParaRPr>
          </a:p>
        </p:txBody>
      </p:sp>
      <p:pic>
        <p:nvPicPr>
          <p:cNvPr id="1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8980" y="3077551"/>
            <a:ext cx="1231164" cy="157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rot="20371371">
            <a:off x="4004801" y="3511942"/>
            <a:ext cx="2758801" cy="461665"/>
          </a:xfrm>
          <a:prstGeom prst="rect">
            <a:avLst/>
          </a:prstGeom>
          <a:noFill/>
        </p:spPr>
        <p:txBody>
          <a:bodyPr wrap="square" rtlCol="0">
            <a:spAutoFit/>
          </a:bodyPr>
          <a:lstStyle/>
          <a:p>
            <a:r>
              <a:rPr lang="fr-FR" sz="2400" b="1" dirty="0" err="1" smtClean="0">
                <a:solidFill>
                  <a:srgbClr val="C00000"/>
                </a:solidFill>
                <a:effectLst>
                  <a:outerShdw blurRad="38100" dist="38100" dir="2700000" algn="tl">
                    <a:srgbClr val="000000">
                      <a:alpha val="43137"/>
                    </a:srgbClr>
                  </a:outerShdw>
                </a:effectLst>
              </a:rPr>
              <a:t>Still</a:t>
            </a:r>
            <a:r>
              <a:rPr lang="fr-FR" sz="2400" b="1" dirty="0" smtClean="0">
                <a:solidFill>
                  <a:srgbClr val="C00000"/>
                </a:solidFill>
                <a:effectLst>
                  <a:outerShdw blurRad="38100" dist="38100" dir="2700000" algn="tl">
                    <a:srgbClr val="000000">
                      <a:alpha val="43137"/>
                    </a:srgbClr>
                  </a:outerShdw>
                </a:effectLst>
              </a:rPr>
              <a:t> time to </a:t>
            </a:r>
            <a:r>
              <a:rPr lang="fr-FR" sz="2400" b="1" dirty="0" err="1" smtClean="0">
                <a:solidFill>
                  <a:srgbClr val="C00000"/>
                </a:solidFill>
                <a:effectLst>
                  <a:outerShdw blurRad="38100" dist="38100" dir="2700000" algn="tl">
                    <a:srgbClr val="000000">
                      <a:alpha val="43137"/>
                    </a:srgbClr>
                  </a:outerShdw>
                </a:effectLst>
              </a:rPr>
              <a:t>sign</a:t>
            </a:r>
            <a:r>
              <a:rPr lang="fr-FR" sz="2400" b="1" dirty="0" smtClean="0">
                <a:solidFill>
                  <a:srgbClr val="C00000"/>
                </a:solidFill>
                <a:effectLst>
                  <a:outerShdw blurRad="38100" dist="38100" dir="2700000" algn="tl">
                    <a:srgbClr val="000000">
                      <a:alpha val="43137"/>
                    </a:srgbClr>
                  </a:outerShdw>
                </a:effectLst>
              </a:rPr>
              <a:t> in !</a:t>
            </a:r>
            <a:endParaRPr lang="fr-FR"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520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1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57" y="1008048"/>
            <a:ext cx="3031351" cy="901614"/>
          </a:xfrm>
          <a:prstGeom prst="rect">
            <a:avLst/>
          </a:prstGeom>
          <a:noFill/>
          <a:ln>
            <a:noFill/>
          </a:ln>
          <a:effectLst>
            <a:outerShdw blurRad="50800" dist="38100" dir="16200000"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p:cNvSpPr>
            <a:spLocks noGrp="1"/>
          </p:cNvSpPr>
          <p:nvPr>
            <p:ph idx="1"/>
          </p:nvPr>
        </p:nvSpPr>
        <p:spPr>
          <a:xfrm>
            <a:off x="526357" y="1942428"/>
            <a:ext cx="4776970" cy="4525963"/>
          </a:xfrm>
        </p:spPr>
        <p:txBody>
          <a:bodyPr>
            <a:normAutofit fontScale="92500" lnSpcReduction="20000"/>
          </a:bodyPr>
          <a:lstStyle/>
          <a:p>
            <a:r>
              <a:rPr lang="fr-FR" sz="1800" b="1" dirty="0"/>
              <a:t>Lima-Paris Action Agenda (LPAA) :</a:t>
            </a:r>
            <a:r>
              <a:rPr lang="fr-FR" sz="1800" dirty="0"/>
              <a:t> </a:t>
            </a:r>
            <a:endParaRPr lang="fr-FR" sz="1800" dirty="0" smtClean="0"/>
          </a:p>
          <a:p>
            <a:pPr marL="0" indent="0">
              <a:buNone/>
            </a:pPr>
            <a:r>
              <a:rPr lang="fr-FR" sz="1800" dirty="0" smtClean="0"/>
              <a:t>Joint initiative (French &amp; </a:t>
            </a:r>
            <a:r>
              <a:rPr lang="fr-FR" sz="1800" dirty="0" err="1" smtClean="0"/>
              <a:t>Peruvian</a:t>
            </a:r>
            <a:r>
              <a:rPr lang="fr-FR" sz="1800" dirty="0" smtClean="0"/>
              <a:t> </a:t>
            </a:r>
            <a:r>
              <a:rPr lang="fr-FR" sz="1800" dirty="0" err="1" smtClean="0"/>
              <a:t>presidencies</a:t>
            </a:r>
            <a:r>
              <a:rPr lang="fr-FR" sz="1800" dirty="0" smtClean="0"/>
              <a:t> of the COP20 &amp; COP21, </a:t>
            </a:r>
            <a:r>
              <a:rPr lang="en-US" sz="1800" dirty="0"/>
              <a:t>Executive Office of the Secretary-General of the United Nations</a:t>
            </a:r>
            <a:r>
              <a:rPr lang="en-US" sz="1800" dirty="0" smtClean="0"/>
              <a:t>, </a:t>
            </a:r>
            <a:r>
              <a:rPr lang="fr-FR" sz="1800" dirty="0" err="1" smtClean="0"/>
              <a:t>Secretariat</a:t>
            </a:r>
            <a:r>
              <a:rPr lang="fr-FR" sz="1800" dirty="0" smtClean="0"/>
              <a:t> of the UNFCCC) </a:t>
            </a:r>
            <a:r>
              <a:rPr lang="fr-FR" sz="1800" dirty="0" err="1" smtClean="0"/>
              <a:t>aiming</a:t>
            </a:r>
            <a:r>
              <a:rPr lang="fr-FR" sz="1800" dirty="0" smtClean="0"/>
              <a:t> at the </a:t>
            </a:r>
            <a:r>
              <a:rPr lang="fr-FR" sz="1800" dirty="0" err="1" smtClean="0"/>
              <a:t>development</a:t>
            </a:r>
            <a:r>
              <a:rPr lang="fr-FR" sz="1800" dirty="0" smtClean="0"/>
              <a:t> of </a:t>
            </a:r>
            <a:r>
              <a:rPr lang="fr-FR" sz="1800" dirty="0" err="1" smtClean="0"/>
              <a:t>climate</a:t>
            </a:r>
            <a:r>
              <a:rPr lang="fr-FR" sz="1800" dirty="0" smtClean="0"/>
              <a:t> actions (mitigation/adaptation) by civil society </a:t>
            </a:r>
            <a:r>
              <a:rPr lang="fr-FR" sz="1800" dirty="0" err="1" smtClean="0"/>
              <a:t>actors</a:t>
            </a:r>
            <a:r>
              <a:rPr lang="fr-FR" sz="1800" dirty="0" smtClean="0"/>
              <a:t>. </a:t>
            </a:r>
          </a:p>
          <a:p>
            <a:pPr marL="0" indent="0">
              <a:buNone/>
            </a:pPr>
            <a:r>
              <a:rPr lang="fr-FR" sz="1800" dirty="0" err="1" smtClean="0"/>
              <a:t>Many</a:t>
            </a:r>
            <a:r>
              <a:rPr lang="fr-FR" sz="1800" dirty="0" smtClean="0"/>
              <a:t> </a:t>
            </a:r>
            <a:r>
              <a:rPr lang="fr-FR" sz="1800" dirty="0" err="1" smtClean="0"/>
              <a:t>commitments</a:t>
            </a:r>
            <a:r>
              <a:rPr lang="fr-FR" sz="1800" dirty="0" smtClean="0"/>
              <a:t> have been </a:t>
            </a:r>
            <a:r>
              <a:rPr lang="fr-FR" sz="1800" dirty="0" err="1" smtClean="0"/>
              <a:t>presented</a:t>
            </a:r>
            <a:r>
              <a:rPr lang="fr-FR" sz="1800" dirty="0" smtClean="0"/>
              <a:t> </a:t>
            </a:r>
            <a:r>
              <a:rPr lang="fr-FR" sz="1800" dirty="0" err="1" smtClean="0"/>
              <a:t>during</a:t>
            </a:r>
            <a:r>
              <a:rPr lang="fr-FR" sz="1800" dirty="0" smtClean="0"/>
              <a:t> the </a:t>
            </a:r>
            <a:r>
              <a:rPr lang="fr-FR" sz="1800" dirty="0" err="1" smtClean="0"/>
              <a:t>half-day</a:t>
            </a:r>
            <a:r>
              <a:rPr lang="fr-FR" sz="1800" dirty="0" smtClean="0"/>
              <a:t> of the LPAA </a:t>
            </a:r>
            <a:r>
              <a:rPr lang="fr-FR" sz="1800" dirty="0" err="1" smtClean="0"/>
              <a:t>dedicated</a:t>
            </a:r>
            <a:r>
              <a:rPr lang="fr-FR" sz="1800" dirty="0" smtClean="0"/>
              <a:t> to water (2</a:t>
            </a:r>
            <a:r>
              <a:rPr lang="fr-FR" sz="1800" baseline="30000" dirty="0" smtClean="0"/>
              <a:t>nd</a:t>
            </a:r>
            <a:r>
              <a:rPr lang="fr-FR" sz="1800" dirty="0" smtClean="0"/>
              <a:t> </a:t>
            </a:r>
            <a:r>
              <a:rPr lang="fr-FR" sz="1800" dirty="0" err="1" smtClean="0"/>
              <a:t>December</a:t>
            </a:r>
            <a:r>
              <a:rPr lang="fr-FR" sz="1800" dirty="0" smtClean="0"/>
              <a:t> 2015):</a:t>
            </a:r>
          </a:p>
          <a:p>
            <a:pPr lvl="1"/>
            <a:r>
              <a:rPr lang="fr-FR" sz="1600" dirty="0" err="1" smtClean="0"/>
              <a:t>Launch</a:t>
            </a:r>
            <a:r>
              <a:rPr lang="fr-FR" sz="1600" dirty="0" smtClean="0"/>
              <a:t> of the</a:t>
            </a:r>
            <a:r>
              <a:rPr lang="en-US" sz="1600" dirty="0"/>
              <a:t> </a:t>
            </a:r>
            <a:r>
              <a:rPr lang="en-US" sz="1600" b="1" u="sng" dirty="0"/>
              <a:t>Business</a:t>
            </a:r>
            <a:r>
              <a:rPr lang="en-US" sz="1600" dirty="0"/>
              <a:t> Alliance for Water &amp; Climate </a:t>
            </a:r>
            <a:r>
              <a:rPr lang="en-US" sz="1600" dirty="0" smtClean="0"/>
              <a:t>Change (40 companies committed to reduce the water footprint of their industrial processes),</a:t>
            </a:r>
          </a:p>
          <a:p>
            <a:pPr lvl="1"/>
            <a:r>
              <a:rPr lang="fr-FR" sz="1600" dirty="0" err="1" smtClean="0"/>
              <a:t>Launch</a:t>
            </a:r>
            <a:r>
              <a:rPr lang="fr-FR" sz="1600" dirty="0" smtClean="0"/>
              <a:t> of the </a:t>
            </a:r>
            <a:r>
              <a:rPr lang="en-US" sz="1600" b="1" u="sng" dirty="0" smtClean="0"/>
              <a:t>Megacities</a:t>
            </a:r>
            <a:r>
              <a:rPr lang="en-US" sz="1600" dirty="0" smtClean="0"/>
              <a:t> </a:t>
            </a:r>
            <a:r>
              <a:rPr lang="en-US" sz="1600" dirty="0"/>
              <a:t>Alliance for Water and </a:t>
            </a:r>
            <a:r>
              <a:rPr lang="en-US" sz="1600" dirty="0" smtClean="0"/>
              <a:t>Climate (10 cities, 85 million people)</a:t>
            </a:r>
            <a:endParaRPr lang="fr-FR" sz="1600" dirty="0" smtClean="0"/>
          </a:p>
          <a:p>
            <a:pPr lvl="1"/>
            <a:r>
              <a:rPr lang="en-US" sz="1600" dirty="0"/>
              <a:t>Launch of  an awareness-raising campaign on the link between water &amp; climate issues by 20 </a:t>
            </a:r>
            <a:r>
              <a:rPr lang="en-US" sz="1600" b="1" u="sng" dirty="0"/>
              <a:t>youth</a:t>
            </a:r>
            <a:r>
              <a:rPr lang="en-US" sz="1600" dirty="0"/>
              <a:t> associations,</a:t>
            </a:r>
          </a:p>
          <a:p>
            <a:pPr lvl="1"/>
            <a:r>
              <a:rPr lang="fr-FR" sz="1600" b="1" dirty="0" err="1" smtClean="0">
                <a:solidFill>
                  <a:srgbClr val="C00000"/>
                </a:solidFill>
              </a:rPr>
              <a:t>Launch</a:t>
            </a:r>
            <a:r>
              <a:rPr lang="fr-FR" sz="1600" b="1" dirty="0" smtClean="0">
                <a:solidFill>
                  <a:srgbClr val="C00000"/>
                </a:solidFill>
              </a:rPr>
              <a:t> of the Paris </a:t>
            </a:r>
            <a:r>
              <a:rPr lang="fr-FR" sz="1600" b="1" dirty="0" err="1" smtClean="0">
                <a:solidFill>
                  <a:srgbClr val="C00000"/>
                </a:solidFill>
              </a:rPr>
              <a:t>Pact</a:t>
            </a:r>
            <a:r>
              <a:rPr lang="fr-FR" sz="1600" b="1" dirty="0" smtClean="0">
                <a:solidFill>
                  <a:srgbClr val="C00000"/>
                </a:solidFill>
              </a:rPr>
              <a:t> on water and adaptation in </a:t>
            </a:r>
            <a:r>
              <a:rPr lang="fr-FR" sz="1600" b="1" u="sng" dirty="0" smtClean="0">
                <a:solidFill>
                  <a:srgbClr val="C00000"/>
                </a:solidFill>
              </a:rPr>
              <a:t>basins</a:t>
            </a:r>
            <a:r>
              <a:rPr lang="fr-FR" sz="1600" b="1" dirty="0" smtClean="0">
                <a:solidFill>
                  <a:srgbClr val="C00000"/>
                </a:solidFill>
              </a:rPr>
              <a:t>.</a:t>
            </a:r>
            <a:endParaRPr lang="fr-FR" sz="2000" b="1" dirty="0">
              <a:solidFill>
                <a:srgbClr val="C00000"/>
              </a:solidFill>
            </a:endParaRPr>
          </a:p>
        </p:txBody>
      </p:sp>
      <p:sp>
        <p:nvSpPr>
          <p:cNvPr id="4" name="Titre 1"/>
          <p:cNvSpPr>
            <a:spLocks noGrp="1"/>
          </p:cNvSpPr>
          <p:nvPr>
            <p:ph type="title"/>
          </p:nvPr>
        </p:nvSpPr>
        <p:spPr>
          <a:xfrm>
            <a:off x="457200" y="119360"/>
            <a:ext cx="8229600" cy="723965"/>
          </a:xfrm>
        </p:spPr>
        <p:txBody>
          <a:bodyPr anchor="ctr">
            <a:normAutofit fontScale="90000"/>
          </a:bodyPr>
          <a:lstStyle/>
          <a:p>
            <a:r>
              <a:rPr lang="fr-FR" sz="2500" b="1" dirty="0" smtClean="0">
                <a:solidFill>
                  <a:schemeClr val="bg1"/>
                </a:solidFill>
              </a:rPr>
              <a:t>Water in official high </a:t>
            </a:r>
            <a:r>
              <a:rPr lang="fr-FR" sz="2500" b="1" dirty="0" err="1" smtClean="0">
                <a:solidFill>
                  <a:schemeClr val="bg1"/>
                </a:solidFill>
              </a:rPr>
              <a:t>level</a:t>
            </a:r>
            <a:r>
              <a:rPr lang="fr-FR" sz="2500" b="1" dirty="0" smtClean="0">
                <a:solidFill>
                  <a:schemeClr val="bg1"/>
                </a:solidFill>
              </a:rPr>
              <a:t> session of COP21: </a:t>
            </a:r>
            <a:br>
              <a:rPr lang="fr-FR" sz="2500" b="1" dirty="0" smtClean="0">
                <a:solidFill>
                  <a:schemeClr val="bg1"/>
                </a:solidFill>
              </a:rPr>
            </a:br>
            <a:r>
              <a:rPr lang="fr-FR" sz="2500" b="1" dirty="0" smtClean="0">
                <a:solidFill>
                  <a:schemeClr val="bg1"/>
                </a:solidFill>
              </a:rPr>
              <a:t>The Lima-Paris Action Agenda (LPAA) 1/2</a:t>
            </a:r>
            <a:endParaRPr lang="fr-FR" sz="2500" b="1" dirty="0">
              <a:solidFill>
                <a:schemeClr val="bg1"/>
              </a:solidFill>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9104" y="1211029"/>
            <a:ext cx="2918391" cy="41633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241" y="3915640"/>
            <a:ext cx="1746559" cy="223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en arc 6"/>
          <p:cNvCxnSpPr/>
          <p:nvPr/>
        </p:nvCxnSpPr>
        <p:spPr>
          <a:xfrm>
            <a:off x="6073419" y="5481723"/>
            <a:ext cx="642938" cy="34289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13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1398080914"/>
              </p:ext>
            </p:extLst>
          </p:nvPr>
        </p:nvGraphicFramePr>
        <p:xfrm>
          <a:off x="4016127" y="1202498"/>
          <a:ext cx="5442198" cy="4907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682304" y="177799"/>
            <a:ext cx="5670996" cy="523220"/>
          </a:xfrm>
          <a:prstGeom prst="rect">
            <a:avLst/>
          </a:prstGeom>
        </p:spPr>
        <p:txBody>
          <a:bodyPr wrap="square">
            <a:spAutoFit/>
          </a:bodyPr>
          <a:lstStyle/>
          <a:p>
            <a:pPr algn="ctr"/>
            <a:r>
              <a:rPr lang="fr-FR" sz="2800" b="1" dirty="0" smtClean="0">
                <a:solidFill>
                  <a:schemeClr val="bg1"/>
                </a:solidFill>
              </a:rPr>
              <a:t>A new </a:t>
            </a:r>
            <a:r>
              <a:rPr lang="fr-FR" sz="2800" b="1" dirty="0" err="1" smtClean="0">
                <a:solidFill>
                  <a:schemeClr val="bg1"/>
                </a:solidFill>
              </a:rPr>
              <a:t>step</a:t>
            </a:r>
            <a:r>
              <a:rPr lang="fr-FR" sz="2800" b="1" dirty="0" smtClean="0">
                <a:solidFill>
                  <a:schemeClr val="bg1"/>
                </a:solidFill>
              </a:rPr>
              <a:t> </a:t>
            </a:r>
            <a:r>
              <a:rPr lang="fr-FR" sz="2800" b="1" dirty="0" err="1" smtClean="0">
                <a:solidFill>
                  <a:schemeClr val="bg1"/>
                </a:solidFill>
              </a:rPr>
              <a:t>towards</a:t>
            </a:r>
            <a:r>
              <a:rPr lang="fr-FR" sz="2800" b="1" dirty="0" smtClean="0">
                <a:solidFill>
                  <a:schemeClr val="bg1"/>
                </a:solidFill>
              </a:rPr>
              <a:t> action</a:t>
            </a:r>
            <a:endParaRPr lang="fr-FR" sz="2800" b="1" dirty="0">
              <a:solidFill>
                <a:schemeClr val="bg1"/>
              </a:solidFill>
            </a:endParaRPr>
          </a:p>
        </p:txBody>
      </p:sp>
      <p:pic>
        <p:nvPicPr>
          <p:cNvPr id="9" name="Picture 4" descr="Image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720" y="1202498"/>
            <a:ext cx="3018807" cy="242652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9"/>
          <a:stretch>
            <a:fillRect/>
          </a:stretch>
        </p:blipFill>
        <p:spPr>
          <a:xfrm>
            <a:off x="1000126" y="3730657"/>
            <a:ext cx="3016002" cy="2379102"/>
          </a:xfrm>
          <a:prstGeom prst="rect">
            <a:avLst/>
          </a:prstGeom>
        </p:spPr>
      </p:pic>
    </p:spTree>
    <p:extLst>
      <p:ext uri="{BB962C8B-B14F-4D97-AF65-F5344CB8AC3E}">
        <p14:creationId xmlns:p14="http://schemas.microsoft.com/office/powerpoint/2010/main" val="3617615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4154166239"/>
              </p:ext>
            </p:extLst>
          </p:nvPr>
        </p:nvGraphicFramePr>
        <p:xfrm>
          <a:off x="457200" y="1240100"/>
          <a:ext cx="8229600" cy="489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457201" y="333613"/>
            <a:ext cx="635794" cy="906487"/>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p:cNvSpPr>
            <a:spLocks noGrp="1"/>
          </p:cNvSpPr>
          <p:nvPr>
            <p:ph type="title"/>
          </p:nvPr>
        </p:nvSpPr>
        <p:spPr>
          <a:xfrm>
            <a:off x="457200" y="118520"/>
            <a:ext cx="8229600" cy="668337"/>
          </a:xfrm>
        </p:spPr>
        <p:txBody>
          <a:bodyPr>
            <a:normAutofit/>
          </a:bodyPr>
          <a:lstStyle/>
          <a:p>
            <a:pPr algn="ctr"/>
            <a:r>
              <a:rPr lang="fr-FR" sz="2800" b="1" dirty="0" smtClean="0">
                <a:solidFill>
                  <a:schemeClr val="bg1"/>
                </a:solidFill>
                <a:latin typeface="+mn-lt"/>
              </a:rPr>
              <a:t>4 </a:t>
            </a:r>
            <a:r>
              <a:rPr lang="fr-FR" sz="2800" b="1" dirty="0" err="1" smtClean="0">
                <a:solidFill>
                  <a:schemeClr val="bg1"/>
                </a:solidFill>
                <a:latin typeface="+mn-lt"/>
              </a:rPr>
              <a:t>priority</a:t>
            </a:r>
            <a:r>
              <a:rPr lang="fr-FR" sz="2800" b="1" dirty="0" smtClean="0">
                <a:solidFill>
                  <a:schemeClr val="bg1"/>
                </a:solidFill>
                <a:latin typeface="+mn-lt"/>
              </a:rPr>
              <a:t> </a:t>
            </a:r>
            <a:r>
              <a:rPr lang="fr-FR" sz="2800" b="1" dirty="0" err="1" smtClean="0">
                <a:solidFill>
                  <a:schemeClr val="bg1"/>
                </a:solidFill>
                <a:latin typeface="+mn-lt"/>
              </a:rPr>
              <a:t>commitments</a:t>
            </a:r>
            <a:r>
              <a:rPr lang="fr-FR" sz="2800" b="1" dirty="0" smtClean="0">
                <a:solidFill>
                  <a:schemeClr val="bg1"/>
                </a:solidFill>
                <a:latin typeface="+mn-lt"/>
              </a:rPr>
              <a:t> in the </a:t>
            </a:r>
            <a:r>
              <a:rPr lang="fr-FR" sz="2800" b="1" dirty="0" err="1" smtClean="0">
                <a:solidFill>
                  <a:schemeClr val="bg1"/>
                </a:solidFill>
                <a:latin typeface="+mn-lt"/>
              </a:rPr>
              <a:t>Pact</a:t>
            </a:r>
            <a:r>
              <a:rPr lang="fr-FR" sz="2800" b="1" dirty="0" smtClean="0">
                <a:solidFill>
                  <a:schemeClr val="bg1"/>
                </a:solidFill>
                <a:latin typeface="+mn-lt"/>
              </a:rPr>
              <a:t> of Paris</a:t>
            </a:r>
            <a:endParaRPr lang="fr-FR" sz="2800" b="1" dirty="0">
              <a:solidFill>
                <a:schemeClr val="bg1"/>
              </a:solidFill>
              <a:latin typeface="+mn-lt"/>
            </a:endParaRPr>
          </a:p>
        </p:txBody>
      </p:sp>
    </p:spTree>
    <p:extLst>
      <p:ext uri="{BB962C8B-B14F-4D97-AF65-F5344CB8AC3E}">
        <p14:creationId xmlns:p14="http://schemas.microsoft.com/office/powerpoint/2010/main" val="1762955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5880" y="1095596"/>
            <a:ext cx="6157418" cy="2846313"/>
          </a:xfrm>
        </p:spPr>
        <p:txBody>
          <a:bodyPr/>
          <a:lstStyle/>
          <a:p>
            <a:r>
              <a:rPr lang="fr-FR" sz="1900" b="1" dirty="0" smtClean="0"/>
              <a:t>Paris </a:t>
            </a:r>
            <a:r>
              <a:rPr lang="fr-FR" sz="1900" b="1" dirty="0" err="1"/>
              <a:t>Pact</a:t>
            </a:r>
            <a:r>
              <a:rPr lang="fr-FR" sz="1900" b="1" dirty="0"/>
              <a:t> on water and adaptation to the </a:t>
            </a:r>
            <a:r>
              <a:rPr lang="fr-FR" sz="1900" b="1" dirty="0" err="1"/>
              <a:t>effects</a:t>
            </a:r>
            <a:r>
              <a:rPr lang="fr-FR" sz="1900" b="1" dirty="0"/>
              <a:t> of </a:t>
            </a:r>
            <a:r>
              <a:rPr lang="fr-FR" sz="1900" b="1" dirty="0" err="1"/>
              <a:t>climate</a:t>
            </a:r>
            <a:r>
              <a:rPr lang="fr-FR" sz="1900" b="1" dirty="0"/>
              <a:t> change in the basins of </a:t>
            </a:r>
            <a:r>
              <a:rPr lang="fr-FR" sz="1900" b="1" dirty="0" err="1"/>
              <a:t>lakes</a:t>
            </a:r>
            <a:r>
              <a:rPr lang="fr-FR" sz="1900" b="1" dirty="0"/>
              <a:t>, </a:t>
            </a:r>
            <a:r>
              <a:rPr lang="fr-FR" sz="1900" b="1" dirty="0" err="1"/>
              <a:t>rivers</a:t>
            </a:r>
            <a:r>
              <a:rPr lang="fr-FR" sz="1900" b="1" dirty="0"/>
              <a:t> and </a:t>
            </a:r>
            <a:r>
              <a:rPr lang="fr-FR" sz="1900" b="1" dirty="0" err="1"/>
              <a:t>aquifers</a:t>
            </a:r>
            <a:r>
              <a:rPr lang="fr-FR" sz="1900" b="1" dirty="0"/>
              <a:t> (INBO initiative)</a:t>
            </a:r>
            <a:r>
              <a:rPr lang="fr-FR" sz="1900" dirty="0" smtClean="0"/>
              <a:t>: </a:t>
            </a:r>
          </a:p>
          <a:p>
            <a:pPr lvl="1"/>
            <a:r>
              <a:rPr lang="fr-FR" sz="1500" dirty="0" smtClean="0"/>
              <a:t>350 </a:t>
            </a:r>
            <a:r>
              <a:rPr lang="fr-FR" sz="1500" dirty="0" err="1" smtClean="0"/>
              <a:t>organizations</a:t>
            </a:r>
            <a:r>
              <a:rPr lang="fr-FR" sz="1500" dirty="0" smtClean="0"/>
              <a:t> </a:t>
            </a:r>
            <a:r>
              <a:rPr lang="fr-FR" sz="1500" dirty="0" err="1" smtClean="0"/>
              <a:t>from</a:t>
            </a:r>
            <a:r>
              <a:rPr lang="fr-FR" sz="1500" dirty="0" smtClean="0"/>
              <a:t> 94 countries </a:t>
            </a:r>
          </a:p>
          <a:p>
            <a:pPr lvl="1"/>
            <a:r>
              <a:rPr lang="fr-FR" sz="1500" dirty="0" err="1" smtClean="0"/>
              <a:t>Among</a:t>
            </a:r>
            <a:r>
              <a:rPr lang="fr-FR" sz="1500" dirty="0" smtClean="0"/>
              <a:t> the </a:t>
            </a:r>
            <a:r>
              <a:rPr lang="fr-FR" sz="1500" dirty="0" err="1" smtClean="0"/>
              <a:t>signatories</a:t>
            </a:r>
            <a:r>
              <a:rPr lang="fr-FR" sz="1500" dirty="0" smtClean="0"/>
              <a:t> on the 2</a:t>
            </a:r>
            <a:r>
              <a:rPr lang="fr-FR" sz="1500" baseline="30000" dirty="0" smtClean="0"/>
              <a:t>nd</a:t>
            </a:r>
            <a:r>
              <a:rPr lang="fr-FR" sz="1500" dirty="0" smtClean="0"/>
              <a:t> </a:t>
            </a:r>
            <a:r>
              <a:rPr lang="fr-FR" sz="1500" dirty="0" err="1" smtClean="0"/>
              <a:t>December</a:t>
            </a:r>
            <a:r>
              <a:rPr lang="fr-FR" sz="1500" dirty="0" smtClean="0"/>
              <a:t>: 4 </a:t>
            </a:r>
            <a:r>
              <a:rPr lang="fr-FR" sz="1500" dirty="0" err="1" smtClean="0"/>
              <a:t>Ministers</a:t>
            </a:r>
            <a:r>
              <a:rPr lang="fr-FR" sz="1500" dirty="0" smtClean="0"/>
              <a:t> in charge of water management (Bénin, France , </a:t>
            </a:r>
            <a:r>
              <a:rPr lang="fr-FR" sz="1500" dirty="0" err="1" smtClean="0"/>
              <a:t>Morocco</a:t>
            </a:r>
            <a:r>
              <a:rPr lang="fr-FR" sz="1500" dirty="0" smtClean="0"/>
              <a:t>, </a:t>
            </a:r>
            <a:r>
              <a:rPr lang="fr-FR" sz="1500" dirty="0" err="1" smtClean="0"/>
              <a:t>Peru</a:t>
            </a:r>
            <a:r>
              <a:rPr lang="fr-FR" sz="1500" dirty="0" smtClean="0"/>
              <a:t>) and the </a:t>
            </a:r>
            <a:r>
              <a:rPr lang="fr-FR" sz="1500" dirty="0" err="1" smtClean="0"/>
              <a:t>Executive</a:t>
            </a:r>
            <a:r>
              <a:rPr lang="fr-FR" sz="1500" dirty="0" smtClean="0"/>
              <a:t> </a:t>
            </a:r>
            <a:r>
              <a:rPr lang="fr-FR" sz="1500" dirty="0" err="1" smtClean="0"/>
              <a:t>Secretary</a:t>
            </a:r>
            <a:r>
              <a:rPr lang="fr-FR" sz="1500" dirty="0" smtClean="0"/>
              <a:t> of the United Nations </a:t>
            </a:r>
            <a:r>
              <a:rPr lang="fr-FR" sz="1500" dirty="0" err="1" smtClean="0"/>
              <a:t>Economic</a:t>
            </a:r>
            <a:r>
              <a:rPr lang="fr-FR" sz="1500" dirty="0" smtClean="0"/>
              <a:t> Commission for Europe (UNECE)</a:t>
            </a:r>
          </a:p>
        </p:txBody>
      </p:sp>
      <p:pic>
        <p:nvPicPr>
          <p:cNvPr id="4098" name="Picture 2" descr="C:\Users\e.boinet\Desktop\OIEau\Eau et Climat\COP21\Demi-journée eau\Photos\DSC_03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8591" y="1095597"/>
            <a:ext cx="2574151" cy="1704946"/>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p:cNvSpPr txBox="1">
            <a:spLocks/>
          </p:cNvSpPr>
          <p:nvPr/>
        </p:nvSpPr>
        <p:spPr>
          <a:xfrm>
            <a:off x="-195943" y="119609"/>
            <a:ext cx="8229600" cy="72396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500" b="1" dirty="0" smtClean="0">
                <a:solidFill>
                  <a:schemeClr val="bg1"/>
                </a:solidFill>
              </a:rPr>
              <a:t>Water in official high </a:t>
            </a:r>
            <a:r>
              <a:rPr lang="fr-FR" sz="2500" b="1" dirty="0" err="1" smtClean="0">
                <a:solidFill>
                  <a:schemeClr val="bg1"/>
                </a:solidFill>
              </a:rPr>
              <a:t>level</a:t>
            </a:r>
            <a:r>
              <a:rPr lang="fr-FR" sz="2500" b="1" dirty="0" smtClean="0">
                <a:solidFill>
                  <a:schemeClr val="bg1"/>
                </a:solidFill>
              </a:rPr>
              <a:t> session of COP21: </a:t>
            </a:r>
            <a:br>
              <a:rPr lang="fr-FR" sz="2500" b="1" dirty="0" smtClean="0">
                <a:solidFill>
                  <a:schemeClr val="bg1"/>
                </a:solidFill>
              </a:rPr>
            </a:br>
            <a:r>
              <a:rPr lang="fr-FR" sz="2500" b="1" dirty="0" smtClean="0">
                <a:solidFill>
                  <a:schemeClr val="bg1"/>
                </a:solidFill>
              </a:rPr>
              <a:t>The Lima-Paris Action Agenda (LPAA) </a:t>
            </a:r>
            <a:endParaRPr lang="fr-FR" sz="2500" b="1" dirty="0">
              <a:solidFill>
                <a:schemeClr val="bg1"/>
              </a:solidFill>
            </a:endParaRPr>
          </a:p>
        </p:txBody>
      </p:sp>
      <p:pic>
        <p:nvPicPr>
          <p:cNvPr id="6" name="Picture 3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5654" y="3154734"/>
            <a:ext cx="5099333" cy="293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973880" y="3411908"/>
            <a:ext cx="2908862" cy="218164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654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803" y="1158891"/>
            <a:ext cx="6358672" cy="4996019"/>
          </a:xfrm>
        </p:spPr>
        <p:txBody>
          <a:bodyPr/>
          <a:lstStyle/>
          <a:p>
            <a:r>
              <a:rPr lang="fr-FR" sz="1900" b="1" dirty="0" err="1"/>
              <a:t>Milestones</a:t>
            </a:r>
            <a:r>
              <a:rPr lang="fr-FR" sz="1900" b="1" dirty="0"/>
              <a:t> for the promotion </a:t>
            </a:r>
            <a:r>
              <a:rPr lang="fr-FR" sz="1900" b="1" dirty="0" smtClean="0"/>
              <a:t>&amp; </a:t>
            </a:r>
            <a:r>
              <a:rPr lang="fr-FR" sz="1900" b="1" dirty="0" err="1"/>
              <a:t>follow</a:t>
            </a:r>
            <a:r>
              <a:rPr lang="fr-FR" sz="1900" b="1" dirty="0"/>
              <a:t>-up of the Paris </a:t>
            </a:r>
            <a:r>
              <a:rPr lang="fr-FR" sz="1900" b="1" dirty="0" err="1"/>
              <a:t>Pact</a:t>
            </a:r>
            <a:r>
              <a:rPr lang="fr-FR" sz="1900" b="1" dirty="0"/>
              <a:t>: </a:t>
            </a:r>
          </a:p>
          <a:p>
            <a:pPr lvl="1"/>
            <a:r>
              <a:rPr lang="en-US" sz="1500" dirty="0"/>
              <a:t>3</a:t>
            </a:r>
            <a:r>
              <a:rPr lang="en-US" sz="1500" baseline="30000" dirty="0"/>
              <a:t>rd</a:t>
            </a:r>
            <a:r>
              <a:rPr lang="en-US" sz="1500" dirty="0"/>
              <a:t> meeting of the global network of basins working on climate change adaptation, Geneva, 6-7 April 2016,</a:t>
            </a:r>
          </a:p>
          <a:p>
            <a:pPr lvl="1"/>
            <a:r>
              <a:rPr lang="en-US" sz="1500" dirty="0"/>
              <a:t>10</a:t>
            </a:r>
            <a:r>
              <a:rPr lang="en-US" sz="1500" baseline="30000" dirty="0"/>
              <a:t>th</a:t>
            </a:r>
            <a:r>
              <a:rPr lang="en-US" sz="1500" dirty="0"/>
              <a:t> World General Assembly of the INBO, Merida, 1-4 June</a:t>
            </a:r>
            <a:r>
              <a:rPr lang="en-US" sz="1500" dirty="0" smtClean="0"/>
              <a:t>,</a:t>
            </a:r>
          </a:p>
          <a:p>
            <a:pPr lvl="1"/>
            <a:r>
              <a:rPr lang="en-US" sz="1500" dirty="0" smtClean="0"/>
              <a:t>OECD 7</a:t>
            </a:r>
            <a:r>
              <a:rPr lang="en-US" sz="1500" baseline="30000" dirty="0" smtClean="0"/>
              <a:t>th</a:t>
            </a:r>
            <a:r>
              <a:rPr lang="en-US" sz="1500" dirty="0" smtClean="0"/>
              <a:t> meeting of Water Governance Initiative, 23-24 June</a:t>
            </a:r>
            <a:endParaRPr lang="en-US" sz="1500" dirty="0"/>
          </a:p>
          <a:p>
            <a:pPr lvl="1"/>
            <a:r>
              <a:rPr lang="en-US" sz="1500" dirty="0" smtClean="0"/>
              <a:t>“</a:t>
            </a:r>
            <a:r>
              <a:rPr lang="en-US" sz="1500" dirty="0"/>
              <a:t>Water Security for Climate Justice”, Rabat, 11-12 </a:t>
            </a:r>
            <a:r>
              <a:rPr lang="en-US" sz="1500" dirty="0" smtClean="0"/>
              <a:t>July, </a:t>
            </a:r>
            <a:endParaRPr lang="en-US" sz="1500" dirty="0"/>
          </a:p>
          <a:p>
            <a:pPr lvl="1"/>
            <a:r>
              <a:rPr lang="en-US" sz="1500" dirty="0"/>
              <a:t>6</a:t>
            </a:r>
            <a:r>
              <a:rPr lang="en-US" sz="1500" baseline="30000" dirty="0"/>
              <a:t>th</a:t>
            </a:r>
            <a:r>
              <a:rPr lang="en-US" sz="1500" dirty="0"/>
              <a:t> Global Workshop on water and climate in transboundary basins (UNECE/INBO &amp; al), Geneva, </a:t>
            </a:r>
            <a:r>
              <a:rPr lang="en-US" sz="1500" dirty="0" smtClean="0"/>
              <a:t>13-14 </a:t>
            </a:r>
            <a:r>
              <a:rPr lang="en-US" sz="1500" dirty="0"/>
              <a:t>September</a:t>
            </a:r>
            <a:r>
              <a:rPr lang="en-US" sz="1500" dirty="0" smtClean="0"/>
              <a:t>,</a:t>
            </a:r>
          </a:p>
          <a:p>
            <a:pPr lvl="1"/>
            <a:r>
              <a:rPr lang="en-US" sz="1500" dirty="0" smtClean="0"/>
              <a:t>COP22</a:t>
            </a:r>
            <a:r>
              <a:rPr lang="en-US" sz="1500" dirty="0"/>
              <a:t>, Marrakech, 7-18 November</a:t>
            </a:r>
            <a:r>
              <a:rPr lang="en-US" sz="1500" dirty="0" smtClean="0"/>
              <a:t>.</a:t>
            </a:r>
          </a:p>
          <a:p>
            <a:r>
              <a:rPr lang="fr-FR" sz="1900" b="1" dirty="0"/>
              <a:t>Paris </a:t>
            </a:r>
            <a:r>
              <a:rPr lang="fr-FR" sz="1900" b="1" dirty="0" err="1" smtClean="0"/>
              <a:t>Pact</a:t>
            </a:r>
            <a:r>
              <a:rPr lang="fr-FR" sz="1900" b="1" dirty="0" smtClean="0"/>
              <a:t> </a:t>
            </a:r>
            <a:r>
              <a:rPr lang="fr-FR" sz="1900" b="1" dirty="0"/>
              <a:t>2016 Call for </a:t>
            </a:r>
            <a:r>
              <a:rPr lang="fr-FR" sz="1900" b="1" dirty="0" smtClean="0"/>
              <a:t>Action :</a:t>
            </a:r>
          </a:p>
          <a:p>
            <a:pPr lvl="1"/>
            <a:r>
              <a:rPr lang="fr-FR" sz="1500" dirty="0" err="1"/>
              <a:t>Calling</a:t>
            </a:r>
            <a:r>
              <a:rPr lang="fr-FR" sz="1500" dirty="0"/>
              <a:t> </a:t>
            </a:r>
            <a:r>
              <a:rPr lang="fr-FR" sz="1500" dirty="0" smtClean="0"/>
              <a:t>for new </a:t>
            </a:r>
            <a:r>
              <a:rPr lang="fr-FR" sz="1500" dirty="0" err="1" smtClean="0"/>
              <a:t>signatories</a:t>
            </a:r>
            <a:r>
              <a:rPr lang="fr-FR" sz="1500" dirty="0" smtClean="0"/>
              <a:t> ,</a:t>
            </a:r>
          </a:p>
          <a:p>
            <a:pPr lvl="1"/>
            <a:r>
              <a:rPr lang="fr-FR" sz="1500" dirty="0" err="1" smtClean="0"/>
              <a:t>Calling</a:t>
            </a:r>
            <a:r>
              <a:rPr lang="fr-FR" sz="1500" dirty="0" smtClean="0"/>
              <a:t> for new </a:t>
            </a:r>
            <a:r>
              <a:rPr lang="fr-FR" sz="1500" dirty="0" err="1" smtClean="0"/>
              <a:t>commitments</a:t>
            </a:r>
            <a:r>
              <a:rPr lang="fr-FR" sz="1500" dirty="0" smtClean="0"/>
              <a:t> </a:t>
            </a:r>
            <a:endParaRPr lang="fr-FR" sz="1500" dirty="0"/>
          </a:p>
          <a:p>
            <a:pPr lvl="1"/>
            <a:r>
              <a:rPr lang="fr-FR" sz="1500" dirty="0" err="1" smtClean="0"/>
              <a:t>Thematic</a:t>
            </a:r>
            <a:r>
              <a:rPr lang="fr-FR" sz="1500" dirty="0" smtClean="0"/>
              <a:t> focus of Paris </a:t>
            </a:r>
            <a:r>
              <a:rPr lang="fr-FR" sz="1500" dirty="0" err="1" smtClean="0"/>
              <a:t>Pact</a:t>
            </a:r>
            <a:r>
              <a:rPr lang="fr-FR" sz="1500" dirty="0" smtClean="0"/>
              <a:t> 2016 Call for Action:</a:t>
            </a:r>
          </a:p>
          <a:p>
            <a:pPr lvl="2"/>
            <a:r>
              <a:rPr lang="en-US" sz="1500" b="1" dirty="0"/>
              <a:t>M</a:t>
            </a:r>
            <a:r>
              <a:rPr lang="en-US" sz="1500" b="1" dirty="0" smtClean="0"/>
              <a:t>onitoring </a:t>
            </a:r>
            <a:r>
              <a:rPr lang="en-US" sz="1500" b="1" dirty="0"/>
              <a:t>networks </a:t>
            </a:r>
            <a:r>
              <a:rPr lang="en-US" sz="1500" dirty="0"/>
              <a:t>(meteorology, climatology, hydrology, water and ecosystem quality, water uses including withdrawals and pollutant discharges, environment and biodiversity</a:t>
            </a:r>
            <a:r>
              <a:rPr lang="en-US" sz="1500" dirty="0" smtClean="0"/>
              <a:t>),</a:t>
            </a:r>
          </a:p>
          <a:p>
            <a:pPr lvl="2"/>
            <a:r>
              <a:rPr lang="en-US" sz="1500" b="1" u="sng" dirty="0" smtClean="0">
                <a:solidFill>
                  <a:srgbClr val="FF0000"/>
                </a:solidFill>
              </a:rPr>
              <a:t>Water Information </a:t>
            </a:r>
            <a:r>
              <a:rPr lang="en-US" sz="1500" b="1" u="sng" dirty="0">
                <a:solidFill>
                  <a:srgbClr val="FF0000"/>
                </a:solidFill>
              </a:rPr>
              <a:t>systems </a:t>
            </a:r>
            <a:r>
              <a:rPr lang="en-US" sz="1500" dirty="0"/>
              <a:t>(data collection, management and sharing).</a:t>
            </a:r>
            <a:endParaRPr lang="fr-FR" sz="1500" dirty="0"/>
          </a:p>
          <a:p>
            <a:endParaRPr lang="fr-FR" sz="1500" dirty="0"/>
          </a:p>
          <a:p>
            <a:endParaRPr lang="fr-FR" sz="1500" dirty="0"/>
          </a:p>
          <a:p>
            <a:pPr marL="457200" lvl="1" indent="0">
              <a:buNone/>
            </a:pPr>
            <a:endParaRPr lang="en-US" sz="1500" dirty="0" smtClean="0"/>
          </a:p>
        </p:txBody>
      </p:sp>
      <p:sp>
        <p:nvSpPr>
          <p:cNvPr id="7" name="Titre 1"/>
          <p:cNvSpPr txBox="1">
            <a:spLocks/>
          </p:cNvSpPr>
          <p:nvPr/>
        </p:nvSpPr>
        <p:spPr>
          <a:xfrm>
            <a:off x="-764563" y="196143"/>
            <a:ext cx="9593517" cy="72396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500" b="1" dirty="0" err="1" smtClean="0">
                <a:solidFill>
                  <a:schemeClr val="bg1"/>
                </a:solidFill>
              </a:rPr>
              <a:t>From</a:t>
            </a:r>
            <a:r>
              <a:rPr lang="fr-FR" sz="2500" b="1" dirty="0" smtClean="0">
                <a:solidFill>
                  <a:schemeClr val="bg1"/>
                </a:solidFill>
              </a:rPr>
              <a:t> COP21 to COP22 : </a:t>
            </a:r>
            <a:r>
              <a:rPr lang="fr-FR" sz="2500" b="1" dirty="0" err="1" smtClean="0">
                <a:solidFill>
                  <a:schemeClr val="bg1"/>
                </a:solidFill>
              </a:rPr>
              <a:t>Strengthening</a:t>
            </a:r>
            <a:r>
              <a:rPr lang="fr-FR" sz="2500" b="1" dirty="0" smtClean="0">
                <a:solidFill>
                  <a:schemeClr val="bg1"/>
                </a:solidFill>
              </a:rPr>
              <a:t> and </a:t>
            </a:r>
            <a:r>
              <a:rPr lang="fr-FR" sz="2500" b="1" dirty="0" err="1" smtClean="0">
                <a:solidFill>
                  <a:schemeClr val="bg1"/>
                </a:solidFill>
              </a:rPr>
              <a:t>mobilizing</a:t>
            </a:r>
            <a:endParaRPr lang="fr-FR" sz="2500" b="1" dirty="0">
              <a:solidFill>
                <a:schemeClr val="bg1"/>
              </a:solidFill>
            </a:endParaRPr>
          </a:p>
          <a:p>
            <a:r>
              <a:rPr lang="fr-FR" sz="2500" b="1" dirty="0" smtClean="0">
                <a:solidFill>
                  <a:schemeClr val="bg1"/>
                </a:solidFill>
              </a:rPr>
              <a:t>the Paris </a:t>
            </a:r>
            <a:r>
              <a:rPr lang="fr-FR" sz="2500" b="1" dirty="0" err="1" smtClean="0">
                <a:solidFill>
                  <a:schemeClr val="bg1"/>
                </a:solidFill>
              </a:rPr>
              <a:t>Pact</a:t>
            </a:r>
            <a:r>
              <a:rPr lang="fr-FR" sz="2500" b="1" dirty="0" smtClean="0">
                <a:solidFill>
                  <a:schemeClr val="bg1"/>
                </a:solidFill>
              </a:rPr>
              <a:t> </a:t>
            </a:r>
            <a:r>
              <a:rPr lang="fr-FR" sz="2500" b="1" dirty="0" err="1" smtClean="0">
                <a:solidFill>
                  <a:schemeClr val="bg1"/>
                </a:solidFill>
              </a:rPr>
              <a:t>community</a:t>
            </a:r>
            <a:endParaRPr lang="fr-FR" sz="2500" b="1" dirty="0" smtClean="0">
              <a:solidFill>
                <a:schemeClr val="bg1"/>
              </a:solidFill>
            </a:endParaRPr>
          </a:p>
          <a:p>
            <a:r>
              <a:rPr lang="fr-FR" sz="1500" b="1" dirty="0" smtClean="0">
                <a:solidFill>
                  <a:schemeClr val="bg1"/>
                </a:solidFill>
              </a:rPr>
              <a:t> </a:t>
            </a:r>
            <a:endParaRPr lang="fr-FR" sz="1500" b="1" dirty="0">
              <a:solidFill>
                <a:schemeClr val="bg1"/>
              </a:solidFill>
            </a:endParaRPr>
          </a:p>
        </p:txBody>
      </p:sp>
      <p:pic>
        <p:nvPicPr>
          <p:cNvPr id="1026" name="Picture 2" descr="http://marrakech.viaprestige-holidays.com/wp-content/uploads/logo-cop-22-marrakech-maroc-2016-e1460103376422.jpg?dd236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55845" y="4172430"/>
            <a:ext cx="1523270" cy="1523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fr/8/82/Logo_COP_21_Paris_201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07301" y="1403370"/>
            <a:ext cx="829102" cy="153976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1774" y="3201931"/>
            <a:ext cx="555527" cy="711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353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764563" y="196143"/>
            <a:ext cx="9593517" cy="72396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500" b="1" dirty="0" smtClean="0">
                <a:solidFill>
                  <a:schemeClr val="bg1"/>
                </a:solidFill>
              </a:rPr>
              <a:t>Paris </a:t>
            </a:r>
            <a:r>
              <a:rPr lang="fr-FR" sz="2500" b="1" dirty="0" err="1" smtClean="0">
                <a:solidFill>
                  <a:schemeClr val="bg1"/>
                </a:solidFill>
              </a:rPr>
              <a:t>Pact</a:t>
            </a:r>
            <a:r>
              <a:rPr lang="fr-FR" sz="2500" b="1" dirty="0" smtClean="0">
                <a:solidFill>
                  <a:schemeClr val="bg1"/>
                </a:solidFill>
              </a:rPr>
              <a:t> </a:t>
            </a:r>
            <a:r>
              <a:rPr lang="fr-FR" sz="2500" b="1" dirty="0" err="1" smtClean="0">
                <a:solidFill>
                  <a:schemeClr val="bg1"/>
                </a:solidFill>
              </a:rPr>
              <a:t>projects</a:t>
            </a:r>
            <a:r>
              <a:rPr lang="fr-FR" sz="2500" b="1" dirty="0" smtClean="0">
                <a:solidFill>
                  <a:schemeClr val="bg1"/>
                </a:solidFill>
              </a:rPr>
              <a:t> : </a:t>
            </a:r>
            <a:r>
              <a:rPr lang="fr-FR" sz="2500" b="1" dirty="0" err="1" smtClean="0">
                <a:solidFill>
                  <a:schemeClr val="bg1"/>
                </a:solidFill>
              </a:rPr>
              <a:t>geography</a:t>
            </a:r>
            <a:endParaRPr lang="fr-FR" sz="2500" b="1" dirty="0" smtClean="0">
              <a:solidFill>
                <a:schemeClr val="bg1"/>
              </a:solidFill>
            </a:endParaRPr>
          </a:p>
          <a:p>
            <a:r>
              <a:rPr lang="fr-FR" sz="1500" b="1" dirty="0" smtClean="0">
                <a:solidFill>
                  <a:schemeClr val="bg1"/>
                </a:solidFill>
              </a:rPr>
              <a:t> </a:t>
            </a:r>
            <a:endParaRPr lang="fr-FR" sz="1500" b="1" dirty="0">
              <a:solidFill>
                <a:schemeClr val="bg1"/>
              </a:solidFill>
            </a:endParaRPr>
          </a:p>
        </p:txBody>
      </p:sp>
      <p:pic>
        <p:nvPicPr>
          <p:cNvPr id="2" name="Image 1"/>
          <p:cNvPicPr>
            <a:picLocks noChangeAspect="1"/>
          </p:cNvPicPr>
          <p:nvPr/>
        </p:nvPicPr>
        <p:blipFill>
          <a:blip r:embed="rId3"/>
          <a:stretch>
            <a:fillRect/>
          </a:stretch>
        </p:blipFill>
        <p:spPr>
          <a:xfrm>
            <a:off x="1124571" y="1253359"/>
            <a:ext cx="7223270" cy="4955094"/>
          </a:xfrm>
          <a:prstGeom prst="rect">
            <a:avLst/>
          </a:prstGeom>
        </p:spPr>
      </p:pic>
    </p:spTree>
    <p:extLst>
      <p:ext uri="{BB962C8B-B14F-4D97-AF65-F5344CB8AC3E}">
        <p14:creationId xmlns:p14="http://schemas.microsoft.com/office/powerpoint/2010/main" val="2282052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764563" y="196143"/>
            <a:ext cx="9593517" cy="72396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500" b="1" dirty="0" smtClean="0">
                <a:solidFill>
                  <a:schemeClr val="bg1"/>
                </a:solidFill>
              </a:rPr>
              <a:t>Paris </a:t>
            </a:r>
            <a:r>
              <a:rPr lang="fr-FR" sz="2500" b="1" dirty="0" err="1" smtClean="0">
                <a:solidFill>
                  <a:schemeClr val="bg1"/>
                </a:solidFill>
              </a:rPr>
              <a:t>Pact</a:t>
            </a:r>
            <a:r>
              <a:rPr lang="fr-FR" sz="2500" b="1" dirty="0" smtClean="0">
                <a:solidFill>
                  <a:schemeClr val="bg1"/>
                </a:solidFill>
              </a:rPr>
              <a:t> </a:t>
            </a:r>
            <a:r>
              <a:rPr lang="fr-FR" sz="2500" b="1" dirty="0" err="1" smtClean="0">
                <a:solidFill>
                  <a:schemeClr val="bg1"/>
                </a:solidFill>
              </a:rPr>
              <a:t>projects</a:t>
            </a:r>
            <a:r>
              <a:rPr lang="fr-FR" sz="2500" b="1" dirty="0" smtClean="0">
                <a:solidFill>
                  <a:schemeClr val="bg1"/>
                </a:solidFill>
              </a:rPr>
              <a:t> : topics</a:t>
            </a:r>
          </a:p>
          <a:p>
            <a:r>
              <a:rPr lang="fr-FR" sz="1500" b="1" dirty="0" smtClean="0">
                <a:solidFill>
                  <a:schemeClr val="bg1"/>
                </a:solidFill>
              </a:rPr>
              <a:t> </a:t>
            </a:r>
            <a:endParaRPr lang="fr-FR" sz="1500" b="1" dirty="0">
              <a:solidFill>
                <a:schemeClr val="bg1"/>
              </a:solidFill>
            </a:endParaRPr>
          </a:p>
        </p:txBody>
      </p:sp>
      <p:pic>
        <p:nvPicPr>
          <p:cNvPr id="3" name="Image 2"/>
          <p:cNvPicPr>
            <a:picLocks noChangeAspect="1"/>
          </p:cNvPicPr>
          <p:nvPr/>
        </p:nvPicPr>
        <p:blipFill>
          <a:blip r:embed="rId3"/>
          <a:stretch>
            <a:fillRect/>
          </a:stretch>
        </p:blipFill>
        <p:spPr>
          <a:xfrm>
            <a:off x="1552904" y="922695"/>
            <a:ext cx="6187965" cy="5360898"/>
          </a:xfrm>
          <a:prstGeom prst="rect">
            <a:avLst/>
          </a:prstGeom>
        </p:spPr>
      </p:pic>
    </p:spTree>
    <p:extLst>
      <p:ext uri="{BB962C8B-B14F-4D97-AF65-F5344CB8AC3E}">
        <p14:creationId xmlns:p14="http://schemas.microsoft.com/office/powerpoint/2010/main" val="1431866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764563" y="196143"/>
            <a:ext cx="9593517" cy="72396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2500" b="1" dirty="0" smtClean="0">
                <a:solidFill>
                  <a:schemeClr val="bg1"/>
                </a:solidFill>
              </a:rPr>
              <a:t>Paris </a:t>
            </a:r>
            <a:r>
              <a:rPr lang="fr-FR" sz="2500" b="1" dirty="0" err="1" smtClean="0">
                <a:solidFill>
                  <a:schemeClr val="bg1"/>
                </a:solidFill>
              </a:rPr>
              <a:t>Pact</a:t>
            </a:r>
            <a:r>
              <a:rPr lang="fr-FR" sz="2500" b="1" dirty="0" smtClean="0">
                <a:solidFill>
                  <a:schemeClr val="bg1"/>
                </a:solidFill>
              </a:rPr>
              <a:t> </a:t>
            </a:r>
            <a:r>
              <a:rPr lang="fr-FR" sz="2500" b="1" dirty="0" err="1" smtClean="0">
                <a:solidFill>
                  <a:schemeClr val="bg1"/>
                </a:solidFill>
              </a:rPr>
              <a:t>projects</a:t>
            </a:r>
            <a:r>
              <a:rPr lang="fr-FR" sz="2500" b="1" dirty="0" smtClean="0">
                <a:solidFill>
                  <a:schemeClr val="bg1"/>
                </a:solidFill>
              </a:rPr>
              <a:t> : time </a:t>
            </a:r>
            <a:r>
              <a:rPr lang="fr-FR" sz="2500" b="1" dirty="0" err="1" smtClean="0">
                <a:solidFill>
                  <a:schemeClr val="bg1"/>
                </a:solidFill>
              </a:rPr>
              <a:t>repartition</a:t>
            </a:r>
            <a:endParaRPr lang="fr-FR" sz="2500" b="1" dirty="0" smtClean="0">
              <a:solidFill>
                <a:schemeClr val="bg1"/>
              </a:solidFill>
            </a:endParaRPr>
          </a:p>
          <a:p>
            <a:r>
              <a:rPr lang="fr-FR" sz="1500" b="1" dirty="0" smtClean="0">
                <a:solidFill>
                  <a:schemeClr val="bg1"/>
                </a:solidFill>
              </a:rPr>
              <a:t> </a:t>
            </a:r>
            <a:endParaRPr lang="fr-FR" sz="1500" b="1" dirty="0">
              <a:solidFill>
                <a:schemeClr val="bg1"/>
              </a:solidFill>
            </a:endParaRPr>
          </a:p>
        </p:txBody>
      </p:sp>
      <p:pic>
        <p:nvPicPr>
          <p:cNvPr id="3" name="Image 2"/>
          <p:cNvPicPr>
            <a:picLocks noChangeAspect="1"/>
          </p:cNvPicPr>
          <p:nvPr/>
        </p:nvPicPr>
        <p:blipFill>
          <a:blip r:embed="rId3"/>
          <a:stretch>
            <a:fillRect/>
          </a:stretch>
        </p:blipFill>
        <p:spPr>
          <a:xfrm>
            <a:off x="1413667" y="1166648"/>
            <a:ext cx="6508200" cy="5052849"/>
          </a:xfrm>
          <a:prstGeom prst="rect">
            <a:avLst/>
          </a:prstGeom>
        </p:spPr>
      </p:pic>
    </p:spTree>
    <p:extLst>
      <p:ext uri="{BB962C8B-B14F-4D97-AF65-F5344CB8AC3E}">
        <p14:creationId xmlns:p14="http://schemas.microsoft.com/office/powerpoint/2010/main" val="180219505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5217</TotalTime>
  <Words>1459</Words>
  <Application>Microsoft Office PowerPoint</Application>
  <PresentationFormat>Affichage à l'écran (4:3)</PresentationFormat>
  <Paragraphs>128</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Conception personnalisée</vt:lpstr>
      <vt:lpstr>Paris Pact on water and adaptation to climate change in the basins of rivers, lakes and aquifers From COP21 to COP22</vt:lpstr>
      <vt:lpstr>Water in official high level session of COP21:  The Lima-Paris Action Agenda (LPAA) 1/2</vt:lpstr>
      <vt:lpstr>Présentation PowerPoint</vt:lpstr>
      <vt:lpstr>4 priority commitments in the Pact of Paris</vt:lpstr>
      <vt:lpstr>Présentation PowerPoint</vt:lpstr>
      <vt:lpstr>Présentation PowerPoint</vt:lpstr>
      <vt:lpstr>Présentation PowerPoint</vt:lpstr>
      <vt:lpstr>Présentation PowerPoint</vt:lpstr>
      <vt:lpstr>Présentation PowerPoint</vt:lpstr>
      <vt:lpstr>Next steps</vt:lpstr>
      <vt:lpstr>THANK YOU FOR YOUR ATTENTION !</vt:lpstr>
    </vt:vector>
  </TitlesOfParts>
  <Company>Office International de l'Eau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Frédéric Ransonnette</dc:creator>
  <cp:lastModifiedBy>FABREGES Solene</cp:lastModifiedBy>
  <cp:revision>197</cp:revision>
  <cp:lastPrinted>2016-06-21T14:44:21Z</cp:lastPrinted>
  <dcterms:created xsi:type="dcterms:W3CDTF">2016-02-02T07:40:23Z</dcterms:created>
  <dcterms:modified xsi:type="dcterms:W3CDTF">2016-09-27T09:10:41Z</dcterms:modified>
</cp:coreProperties>
</file>